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0"/>
  </p:notesMasterIdLst>
  <p:handoutMasterIdLst>
    <p:handoutMasterId r:id="rId11"/>
  </p:handoutMasterIdLst>
  <p:sldIdLst>
    <p:sldId id="256" r:id="rId2"/>
    <p:sldId id="277" r:id="rId3"/>
    <p:sldId id="278" r:id="rId4"/>
    <p:sldId id="279" r:id="rId5"/>
    <p:sldId id="282" r:id="rId6"/>
    <p:sldId id="280" r:id="rId7"/>
    <p:sldId id="283" r:id="rId8"/>
    <p:sldId id="28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59" autoAdjust="0"/>
    <p:restoredTop sz="91160" autoAdjust="0"/>
  </p:normalViewPr>
  <p:slideViewPr>
    <p:cSldViewPr snapToGrid="0" showGuides="1">
      <p:cViewPr varScale="1">
        <p:scale>
          <a:sx n="63" d="100"/>
          <a:sy n="63" d="100"/>
        </p:scale>
        <p:origin x="300"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2F0994A5-2E06-484C-98B8-ADA8496D0DE2}"/>
    <pc:docChg chg="custSel addSld delSld modSld sldOrd">
      <pc:chgData name="Sarah Gothard" userId="0e53f415fda5f162" providerId="LiveId" clId="{2F0994A5-2E06-484C-98B8-ADA8496D0DE2}" dt="2022-01-02T19:56:53.811" v="29" actId="26606"/>
      <pc:docMkLst>
        <pc:docMk/>
      </pc:docMkLst>
      <pc:sldChg chg="addSp delSp modSp mod">
        <pc:chgData name="Sarah Gothard" userId="0e53f415fda5f162" providerId="LiveId" clId="{2F0994A5-2E06-484C-98B8-ADA8496D0DE2}" dt="2022-01-02T19:50:11.994" v="2" actId="26606"/>
        <pc:sldMkLst>
          <pc:docMk/>
          <pc:sldMk cId="2910433961" sldId="256"/>
        </pc:sldMkLst>
        <pc:spChg chg="ord">
          <ac:chgData name="Sarah Gothard" userId="0e53f415fda5f162" providerId="LiveId" clId="{2F0994A5-2E06-484C-98B8-ADA8496D0DE2}" dt="2022-01-02T19:50:11.994" v="2" actId="26606"/>
          <ac:spMkLst>
            <pc:docMk/>
            <pc:sldMk cId="2910433961" sldId="256"/>
            <ac:spMk id="4" creationId="{FD60A99A-3D3E-41F4-8FB2-F58BC94B1563}"/>
          </ac:spMkLst>
        </pc:spChg>
        <pc:spChg chg="del">
          <ac:chgData name="Sarah Gothard" userId="0e53f415fda5f162" providerId="LiveId" clId="{2F0994A5-2E06-484C-98B8-ADA8496D0DE2}" dt="2022-01-02T19:50:11.994" v="2" actId="26606"/>
          <ac:spMkLst>
            <pc:docMk/>
            <pc:sldMk cId="2910433961" sldId="256"/>
            <ac:spMk id="93" creationId="{32BC26D8-82FB-445E-AA49-62A77D7C1EE0}"/>
          </ac:spMkLst>
        </pc:spChg>
        <pc:spChg chg="del">
          <ac:chgData name="Sarah Gothard" userId="0e53f415fda5f162" providerId="LiveId" clId="{2F0994A5-2E06-484C-98B8-ADA8496D0DE2}" dt="2022-01-02T19:50:11.994" v="2" actId="26606"/>
          <ac:spMkLst>
            <pc:docMk/>
            <pc:sldMk cId="2910433961" sldId="256"/>
            <ac:spMk id="95" creationId="{CB44330D-EA18-4254-AA95-EB49948539B8}"/>
          </ac:spMkLst>
        </pc:spChg>
        <pc:spChg chg="add">
          <ac:chgData name="Sarah Gothard" userId="0e53f415fda5f162" providerId="LiveId" clId="{2F0994A5-2E06-484C-98B8-ADA8496D0DE2}" dt="2022-01-02T19:50:11.994" v="2" actId="26606"/>
          <ac:spMkLst>
            <pc:docMk/>
            <pc:sldMk cId="2910433961" sldId="256"/>
            <ac:spMk id="100" creationId="{32BC26D8-82FB-445E-AA49-62A77D7C1EE0}"/>
          </ac:spMkLst>
        </pc:spChg>
        <pc:spChg chg="add">
          <ac:chgData name="Sarah Gothard" userId="0e53f415fda5f162" providerId="LiveId" clId="{2F0994A5-2E06-484C-98B8-ADA8496D0DE2}" dt="2022-01-02T19:50:11.994" v="2" actId="26606"/>
          <ac:spMkLst>
            <pc:docMk/>
            <pc:sldMk cId="2910433961" sldId="256"/>
            <ac:spMk id="102" creationId="{CB44330D-EA18-4254-AA95-EB49948539B8}"/>
          </ac:spMkLst>
        </pc:spChg>
        <pc:picChg chg="del">
          <ac:chgData name="Sarah Gothard" userId="0e53f415fda5f162" providerId="LiveId" clId="{2F0994A5-2E06-484C-98B8-ADA8496D0DE2}" dt="2022-01-02T19:50:09.889" v="0" actId="478"/>
          <ac:picMkLst>
            <pc:docMk/>
            <pc:sldMk cId="2910433961" sldId="256"/>
            <ac:picMk id="3" creationId="{8395B1E3-FA23-474C-8BD3-CEBD52BE81A7}"/>
          </ac:picMkLst>
        </pc:picChg>
        <pc:picChg chg="add mod">
          <ac:chgData name="Sarah Gothard" userId="0e53f415fda5f162" providerId="LiveId" clId="{2F0994A5-2E06-484C-98B8-ADA8496D0DE2}" dt="2022-01-02T19:50:11.994" v="2" actId="26606"/>
          <ac:picMkLst>
            <pc:docMk/>
            <pc:sldMk cId="2910433961" sldId="256"/>
            <ac:picMk id="7" creationId="{E8B87584-DA29-4D28-99B3-1A7E29D0CC58}"/>
          </ac:picMkLst>
        </pc:picChg>
      </pc:sldChg>
      <pc:sldChg chg="addSp delSp modSp mod">
        <pc:chgData name="Sarah Gothard" userId="0e53f415fda5f162" providerId="LiveId" clId="{2F0994A5-2E06-484C-98B8-ADA8496D0DE2}" dt="2022-01-02T19:50:47.608" v="7" actId="27614"/>
        <pc:sldMkLst>
          <pc:docMk/>
          <pc:sldMk cId="1937519048" sldId="277"/>
        </pc:sldMkLst>
        <pc:spChg chg="ord">
          <ac:chgData name="Sarah Gothard" userId="0e53f415fda5f162" providerId="LiveId" clId="{2F0994A5-2E06-484C-98B8-ADA8496D0DE2}" dt="2022-01-02T19:50:32.256" v="6" actId="26606"/>
          <ac:spMkLst>
            <pc:docMk/>
            <pc:sldMk cId="1937519048" sldId="277"/>
            <ac:spMk id="4" creationId="{D3BC9CAE-CFFA-4411-8F11-56E8187C8D6C}"/>
          </ac:spMkLst>
        </pc:spChg>
        <pc:spChg chg="add del mod">
          <ac:chgData name="Sarah Gothard" userId="0e53f415fda5f162" providerId="LiveId" clId="{2F0994A5-2E06-484C-98B8-ADA8496D0DE2}" dt="2022-01-02T19:50:32.256" v="6" actId="26606"/>
          <ac:spMkLst>
            <pc:docMk/>
            <pc:sldMk cId="1937519048" sldId="277"/>
            <ac:spMk id="17" creationId="{70B00036-8F9E-4AC7-B691-B4323E6EC9C1}"/>
          </ac:spMkLst>
        </pc:spChg>
        <pc:spChg chg="del">
          <ac:chgData name="Sarah Gothard" userId="0e53f415fda5f162" providerId="LiveId" clId="{2F0994A5-2E06-484C-98B8-ADA8496D0DE2}" dt="2022-01-02T19:50:32.256" v="6" actId="26606"/>
          <ac:spMkLst>
            <pc:docMk/>
            <pc:sldMk cId="1937519048" sldId="277"/>
            <ac:spMk id="25" creationId="{32BC26D8-82FB-445E-AA49-62A77D7C1EE0}"/>
          </ac:spMkLst>
        </pc:spChg>
        <pc:spChg chg="del">
          <ac:chgData name="Sarah Gothard" userId="0e53f415fda5f162" providerId="LiveId" clId="{2F0994A5-2E06-484C-98B8-ADA8496D0DE2}" dt="2022-01-02T19:50:32.256" v="6" actId="26606"/>
          <ac:spMkLst>
            <pc:docMk/>
            <pc:sldMk cId="1937519048" sldId="277"/>
            <ac:spMk id="27" creationId="{CB44330D-EA18-4254-AA95-EB49948539B8}"/>
          </ac:spMkLst>
        </pc:spChg>
        <pc:spChg chg="add">
          <ac:chgData name="Sarah Gothard" userId="0e53f415fda5f162" providerId="LiveId" clId="{2F0994A5-2E06-484C-98B8-ADA8496D0DE2}" dt="2022-01-02T19:50:32.256" v="6" actId="26606"/>
          <ac:spMkLst>
            <pc:docMk/>
            <pc:sldMk cId="1937519048" sldId="277"/>
            <ac:spMk id="32" creationId="{32BC26D8-82FB-445E-AA49-62A77D7C1EE0}"/>
          </ac:spMkLst>
        </pc:spChg>
        <pc:spChg chg="add">
          <ac:chgData name="Sarah Gothard" userId="0e53f415fda5f162" providerId="LiveId" clId="{2F0994A5-2E06-484C-98B8-ADA8496D0DE2}" dt="2022-01-02T19:50:32.256" v="6" actId="26606"/>
          <ac:spMkLst>
            <pc:docMk/>
            <pc:sldMk cId="1937519048" sldId="277"/>
            <ac:spMk id="34" creationId="{CB44330D-EA18-4254-AA95-EB49948539B8}"/>
          </ac:spMkLst>
        </pc:spChg>
        <pc:picChg chg="del">
          <ac:chgData name="Sarah Gothard" userId="0e53f415fda5f162" providerId="LiveId" clId="{2F0994A5-2E06-484C-98B8-ADA8496D0DE2}" dt="2022-01-02T19:50:14.749" v="3" actId="478"/>
          <ac:picMkLst>
            <pc:docMk/>
            <pc:sldMk cId="1937519048" sldId="277"/>
            <ac:picMk id="15" creationId="{0EE89D9B-6432-4EE4-838F-7C5D62EAD487}"/>
          </ac:picMkLst>
        </pc:picChg>
        <pc:picChg chg="add mod">
          <ac:chgData name="Sarah Gothard" userId="0e53f415fda5f162" providerId="LiveId" clId="{2F0994A5-2E06-484C-98B8-ADA8496D0DE2}" dt="2022-01-02T19:50:47.608" v="7" actId="27614"/>
          <ac:picMkLst>
            <pc:docMk/>
            <pc:sldMk cId="1937519048" sldId="277"/>
            <ac:picMk id="21" creationId="{96D22B98-E3B9-402A-8E79-D7DD86B332D1}"/>
          </ac:picMkLst>
        </pc:picChg>
      </pc:sldChg>
      <pc:sldChg chg="addSp delSp modSp new mod setBg">
        <pc:chgData name="Sarah Gothard" userId="0e53f415fda5f162" providerId="LiveId" clId="{2F0994A5-2E06-484C-98B8-ADA8496D0DE2}" dt="2022-01-02T19:50:52.599" v="11" actId="27614"/>
        <pc:sldMkLst>
          <pc:docMk/>
          <pc:sldMk cId="1463701486" sldId="278"/>
        </pc:sldMkLst>
        <pc:spChg chg="del">
          <ac:chgData name="Sarah Gothard" userId="0e53f415fda5f162" providerId="LiveId" clId="{2F0994A5-2E06-484C-98B8-ADA8496D0DE2}" dt="2022-01-02T19:50:50.803" v="10" actId="26606"/>
          <ac:spMkLst>
            <pc:docMk/>
            <pc:sldMk cId="1463701486" sldId="278"/>
            <ac:spMk id="2" creationId="{460AA416-499B-4C2F-B8AA-52CC97329F88}"/>
          </ac:spMkLst>
        </pc:spChg>
        <pc:spChg chg="del">
          <ac:chgData name="Sarah Gothard" userId="0e53f415fda5f162" providerId="LiveId" clId="{2F0994A5-2E06-484C-98B8-ADA8496D0DE2}" dt="2022-01-02T19:50:50.803" v="10" actId="26606"/>
          <ac:spMkLst>
            <pc:docMk/>
            <pc:sldMk cId="1463701486" sldId="278"/>
            <ac:spMk id="3" creationId="{797A9A54-4614-4228-9AE8-ECC7272DECE0}"/>
          </ac:spMkLst>
        </pc:spChg>
        <pc:spChg chg="mod ord">
          <ac:chgData name="Sarah Gothard" userId="0e53f415fda5f162" providerId="LiveId" clId="{2F0994A5-2E06-484C-98B8-ADA8496D0DE2}" dt="2022-01-02T19:50:50.803" v="10" actId="26606"/>
          <ac:spMkLst>
            <pc:docMk/>
            <pc:sldMk cId="1463701486" sldId="278"/>
            <ac:spMk id="4" creationId="{F7B551B1-BDE9-4CBF-B9DE-0ED835EC4E2B}"/>
          </ac:spMkLst>
        </pc:spChg>
        <pc:spChg chg="add">
          <ac:chgData name="Sarah Gothard" userId="0e53f415fda5f162" providerId="LiveId" clId="{2F0994A5-2E06-484C-98B8-ADA8496D0DE2}" dt="2022-01-02T19:50:50.803" v="10" actId="26606"/>
          <ac:spMkLst>
            <pc:docMk/>
            <pc:sldMk cId="1463701486" sldId="278"/>
            <ac:spMk id="11" creationId="{32BC26D8-82FB-445E-AA49-62A77D7C1EE0}"/>
          </ac:spMkLst>
        </pc:spChg>
        <pc:spChg chg="add">
          <ac:chgData name="Sarah Gothard" userId="0e53f415fda5f162" providerId="LiveId" clId="{2F0994A5-2E06-484C-98B8-ADA8496D0DE2}" dt="2022-01-02T19:50:50.803" v="10" actId="26606"/>
          <ac:spMkLst>
            <pc:docMk/>
            <pc:sldMk cId="1463701486" sldId="278"/>
            <ac:spMk id="13" creationId="{CB44330D-EA18-4254-AA95-EB49948539B8}"/>
          </ac:spMkLst>
        </pc:spChg>
        <pc:picChg chg="add mod">
          <ac:chgData name="Sarah Gothard" userId="0e53f415fda5f162" providerId="LiveId" clId="{2F0994A5-2E06-484C-98B8-ADA8496D0DE2}" dt="2022-01-02T19:50:52.599" v="11" actId="27614"/>
          <ac:picMkLst>
            <pc:docMk/>
            <pc:sldMk cId="1463701486" sldId="278"/>
            <ac:picMk id="6" creationId="{37B49B8B-568A-4A1F-851F-C9272316FF27}"/>
          </ac:picMkLst>
        </pc:picChg>
      </pc:sldChg>
      <pc:sldChg chg="del">
        <pc:chgData name="Sarah Gothard" userId="0e53f415fda5f162" providerId="LiveId" clId="{2F0994A5-2E06-484C-98B8-ADA8496D0DE2}" dt="2022-01-02T19:50:17.860" v="4" actId="47"/>
        <pc:sldMkLst>
          <pc:docMk/>
          <pc:sldMk cId="3781319607" sldId="278"/>
        </pc:sldMkLst>
      </pc:sldChg>
      <pc:sldChg chg="del">
        <pc:chgData name="Sarah Gothard" userId="0e53f415fda5f162" providerId="LiveId" clId="{2F0994A5-2E06-484C-98B8-ADA8496D0DE2}" dt="2022-01-02T19:50:17.860" v="4" actId="47"/>
        <pc:sldMkLst>
          <pc:docMk/>
          <pc:sldMk cId="2113569537" sldId="279"/>
        </pc:sldMkLst>
      </pc:sldChg>
      <pc:sldChg chg="addSp delSp modSp new mod ord setBg">
        <pc:chgData name="Sarah Gothard" userId="0e53f415fda5f162" providerId="LiveId" clId="{2F0994A5-2E06-484C-98B8-ADA8496D0DE2}" dt="2022-01-02T19:56:10.482" v="20" actId="27614"/>
        <pc:sldMkLst>
          <pc:docMk/>
          <pc:sldMk cId="2203407845" sldId="279"/>
        </pc:sldMkLst>
        <pc:spChg chg="del">
          <ac:chgData name="Sarah Gothard" userId="0e53f415fda5f162" providerId="LiveId" clId="{2F0994A5-2E06-484C-98B8-ADA8496D0DE2}" dt="2022-01-02T19:56:00.971" v="18" actId="26606"/>
          <ac:spMkLst>
            <pc:docMk/>
            <pc:sldMk cId="2203407845" sldId="279"/>
            <ac:spMk id="2" creationId="{14A9875E-C36E-4B0D-8433-8C0CC75BC5E6}"/>
          </ac:spMkLst>
        </pc:spChg>
        <pc:spChg chg="del">
          <ac:chgData name="Sarah Gothard" userId="0e53f415fda5f162" providerId="LiveId" clId="{2F0994A5-2E06-484C-98B8-ADA8496D0DE2}" dt="2022-01-02T19:56:00.971" v="18" actId="26606"/>
          <ac:spMkLst>
            <pc:docMk/>
            <pc:sldMk cId="2203407845" sldId="279"/>
            <ac:spMk id="3" creationId="{B207BD33-6D08-4152-9081-6289815C4524}"/>
          </ac:spMkLst>
        </pc:spChg>
        <pc:spChg chg="mod ord">
          <ac:chgData name="Sarah Gothard" userId="0e53f415fda5f162" providerId="LiveId" clId="{2F0994A5-2E06-484C-98B8-ADA8496D0DE2}" dt="2022-01-02T19:56:00.971" v="18" actId="26606"/>
          <ac:spMkLst>
            <pc:docMk/>
            <pc:sldMk cId="2203407845" sldId="279"/>
            <ac:spMk id="4" creationId="{01DC3925-106B-433C-9D55-6BD4D965215E}"/>
          </ac:spMkLst>
        </pc:spChg>
        <pc:spChg chg="add">
          <ac:chgData name="Sarah Gothard" userId="0e53f415fda5f162" providerId="LiveId" clId="{2F0994A5-2E06-484C-98B8-ADA8496D0DE2}" dt="2022-01-02T19:56:00.971" v="18" actId="26606"/>
          <ac:spMkLst>
            <pc:docMk/>
            <pc:sldMk cId="2203407845" sldId="279"/>
            <ac:spMk id="11" creationId="{32BC26D8-82FB-445E-AA49-62A77D7C1EE0}"/>
          </ac:spMkLst>
        </pc:spChg>
        <pc:spChg chg="add">
          <ac:chgData name="Sarah Gothard" userId="0e53f415fda5f162" providerId="LiveId" clId="{2F0994A5-2E06-484C-98B8-ADA8496D0DE2}" dt="2022-01-02T19:56:00.971" v="18" actId="26606"/>
          <ac:spMkLst>
            <pc:docMk/>
            <pc:sldMk cId="2203407845" sldId="279"/>
            <ac:spMk id="13" creationId="{CB44330D-EA18-4254-AA95-EB49948539B8}"/>
          </ac:spMkLst>
        </pc:spChg>
        <pc:picChg chg="add mod">
          <ac:chgData name="Sarah Gothard" userId="0e53f415fda5f162" providerId="LiveId" clId="{2F0994A5-2E06-484C-98B8-ADA8496D0DE2}" dt="2022-01-02T19:56:10.482" v="20" actId="27614"/>
          <ac:picMkLst>
            <pc:docMk/>
            <pc:sldMk cId="2203407845" sldId="279"/>
            <ac:picMk id="6" creationId="{829E715C-E459-4BC0-A159-06CC42F868B2}"/>
          </ac:picMkLst>
        </pc:picChg>
      </pc:sldChg>
      <pc:sldChg chg="addSp delSp modSp add mod">
        <pc:chgData name="Sarah Gothard" userId="0e53f415fda5f162" providerId="LiveId" clId="{2F0994A5-2E06-484C-98B8-ADA8496D0DE2}" dt="2022-01-02T19:56:28.629" v="26" actId="26606"/>
        <pc:sldMkLst>
          <pc:docMk/>
          <pc:sldMk cId="170164407" sldId="280"/>
        </pc:sldMkLst>
        <pc:spChg chg="add del mod">
          <ac:chgData name="Sarah Gothard" userId="0e53f415fda5f162" providerId="LiveId" clId="{2F0994A5-2E06-484C-98B8-ADA8496D0DE2}" dt="2022-01-02T19:56:28.629" v="26" actId="26606"/>
          <ac:spMkLst>
            <pc:docMk/>
            <pc:sldMk cId="170164407" sldId="280"/>
            <ac:spMk id="3" creationId="{85B00209-1EEF-4BC4-AA14-33DDF45DF451}"/>
          </ac:spMkLst>
        </pc:spChg>
        <pc:spChg chg="ord">
          <ac:chgData name="Sarah Gothard" userId="0e53f415fda5f162" providerId="LiveId" clId="{2F0994A5-2E06-484C-98B8-ADA8496D0DE2}" dt="2022-01-02T19:56:28.629" v="26" actId="26606"/>
          <ac:spMkLst>
            <pc:docMk/>
            <pc:sldMk cId="170164407" sldId="280"/>
            <ac:spMk id="4" creationId="{F7B551B1-BDE9-4CBF-B9DE-0ED835EC4E2B}"/>
          </ac:spMkLst>
        </pc:spChg>
        <pc:spChg chg="del">
          <ac:chgData name="Sarah Gothard" userId="0e53f415fda5f162" providerId="LiveId" clId="{2F0994A5-2E06-484C-98B8-ADA8496D0DE2}" dt="2022-01-02T19:56:28.629" v="26" actId="26606"/>
          <ac:spMkLst>
            <pc:docMk/>
            <pc:sldMk cId="170164407" sldId="280"/>
            <ac:spMk id="11" creationId="{32BC26D8-82FB-445E-AA49-62A77D7C1EE0}"/>
          </ac:spMkLst>
        </pc:spChg>
        <pc:spChg chg="del">
          <ac:chgData name="Sarah Gothard" userId="0e53f415fda5f162" providerId="LiveId" clId="{2F0994A5-2E06-484C-98B8-ADA8496D0DE2}" dt="2022-01-02T19:56:28.629" v="26" actId="26606"/>
          <ac:spMkLst>
            <pc:docMk/>
            <pc:sldMk cId="170164407" sldId="280"/>
            <ac:spMk id="13" creationId="{CB44330D-EA18-4254-AA95-EB49948539B8}"/>
          </ac:spMkLst>
        </pc:spChg>
        <pc:spChg chg="add">
          <ac:chgData name="Sarah Gothard" userId="0e53f415fda5f162" providerId="LiveId" clId="{2F0994A5-2E06-484C-98B8-ADA8496D0DE2}" dt="2022-01-02T19:56:28.629" v="26" actId="26606"/>
          <ac:spMkLst>
            <pc:docMk/>
            <pc:sldMk cId="170164407" sldId="280"/>
            <ac:spMk id="18" creationId="{32BC26D8-82FB-445E-AA49-62A77D7C1EE0}"/>
          </ac:spMkLst>
        </pc:spChg>
        <pc:spChg chg="add">
          <ac:chgData name="Sarah Gothard" userId="0e53f415fda5f162" providerId="LiveId" clId="{2F0994A5-2E06-484C-98B8-ADA8496D0DE2}" dt="2022-01-02T19:56:28.629" v="26" actId="26606"/>
          <ac:spMkLst>
            <pc:docMk/>
            <pc:sldMk cId="170164407" sldId="280"/>
            <ac:spMk id="20" creationId="{CB44330D-EA18-4254-AA95-EB49948539B8}"/>
          </ac:spMkLst>
        </pc:spChg>
        <pc:picChg chg="del">
          <ac:chgData name="Sarah Gothard" userId="0e53f415fda5f162" providerId="LiveId" clId="{2F0994A5-2E06-484C-98B8-ADA8496D0DE2}" dt="2022-01-02T19:56:17.597" v="24" actId="478"/>
          <ac:picMkLst>
            <pc:docMk/>
            <pc:sldMk cId="170164407" sldId="280"/>
            <ac:picMk id="6" creationId="{37B49B8B-568A-4A1F-851F-C9272316FF27}"/>
          </ac:picMkLst>
        </pc:picChg>
        <pc:picChg chg="add mod">
          <ac:chgData name="Sarah Gothard" userId="0e53f415fda5f162" providerId="LiveId" clId="{2F0994A5-2E06-484C-98B8-ADA8496D0DE2}" dt="2022-01-02T19:56:28.629" v="26" actId="26606"/>
          <ac:picMkLst>
            <pc:docMk/>
            <pc:sldMk cId="170164407" sldId="280"/>
            <ac:picMk id="7" creationId="{031503AD-6D95-4D92-83F2-C27EF5037D0F}"/>
          </ac:picMkLst>
        </pc:picChg>
      </pc:sldChg>
      <pc:sldChg chg="del">
        <pc:chgData name="Sarah Gothard" userId="0e53f415fda5f162" providerId="LiveId" clId="{2F0994A5-2E06-484C-98B8-ADA8496D0DE2}" dt="2022-01-02T19:50:17.860" v="4" actId="47"/>
        <pc:sldMkLst>
          <pc:docMk/>
          <pc:sldMk cId="560077491" sldId="280"/>
        </pc:sldMkLst>
      </pc:sldChg>
      <pc:sldChg chg="add">
        <pc:chgData name="Sarah Gothard" userId="0e53f415fda5f162" providerId="LiveId" clId="{2F0994A5-2E06-484C-98B8-ADA8496D0DE2}" dt="2022-01-02T19:55:29.810" v="14" actId="2890"/>
        <pc:sldMkLst>
          <pc:docMk/>
          <pc:sldMk cId="1377432554" sldId="281"/>
        </pc:sldMkLst>
      </pc:sldChg>
      <pc:sldChg chg="del">
        <pc:chgData name="Sarah Gothard" userId="0e53f415fda5f162" providerId="LiveId" clId="{2F0994A5-2E06-484C-98B8-ADA8496D0DE2}" dt="2022-01-02T19:50:17.860" v="4" actId="47"/>
        <pc:sldMkLst>
          <pc:docMk/>
          <pc:sldMk cId="3735469437" sldId="281"/>
        </pc:sldMkLst>
      </pc:sldChg>
      <pc:sldChg chg="del">
        <pc:chgData name="Sarah Gothard" userId="0e53f415fda5f162" providerId="LiveId" clId="{2F0994A5-2E06-484C-98B8-ADA8496D0DE2}" dt="2022-01-02T19:50:17.860" v="4" actId="47"/>
        <pc:sldMkLst>
          <pc:docMk/>
          <pc:sldMk cId="3014909372" sldId="282"/>
        </pc:sldMkLst>
      </pc:sldChg>
      <pc:sldChg chg="addSp delSp modSp new mod setBg">
        <pc:chgData name="Sarah Gothard" userId="0e53f415fda5f162" providerId="LiveId" clId="{2F0994A5-2E06-484C-98B8-ADA8496D0DE2}" dt="2022-01-02T19:56:15.368" v="23" actId="27614"/>
        <pc:sldMkLst>
          <pc:docMk/>
          <pc:sldMk cId="3253754127" sldId="282"/>
        </pc:sldMkLst>
        <pc:spChg chg="del">
          <ac:chgData name="Sarah Gothard" userId="0e53f415fda5f162" providerId="LiveId" clId="{2F0994A5-2E06-484C-98B8-ADA8496D0DE2}" dt="2022-01-02T19:56:13.103" v="22" actId="26606"/>
          <ac:spMkLst>
            <pc:docMk/>
            <pc:sldMk cId="3253754127" sldId="282"/>
            <ac:spMk id="2" creationId="{22C82CDC-5268-4755-A8CF-ED6D855C961D}"/>
          </ac:spMkLst>
        </pc:spChg>
        <pc:spChg chg="del">
          <ac:chgData name="Sarah Gothard" userId="0e53f415fda5f162" providerId="LiveId" clId="{2F0994A5-2E06-484C-98B8-ADA8496D0DE2}" dt="2022-01-02T19:56:13.103" v="22" actId="26606"/>
          <ac:spMkLst>
            <pc:docMk/>
            <pc:sldMk cId="3253754127" sldId="282"/>
            <ac:spMk id="3" creationId="{ABC7B6BC-B72F-4BDC-BF0E-9CCB2D611913}"/>
          </ac:spMkLst>
        </pc:spChg>
        <pc:spChg chg="mod ord">
          <ac:chgData name="Sarah Gothard" userId="0e53f415fda5f162" providerId="LiveId" clId="{2F0994A5-2E06-484C-98B8-ADA8496D0DE2}" dt="2022-01-02T19:56:13.103" v="22" actId="26606"/>
          <ac:spMkLst>
            <pc:docMk/>
            <pc:sldMk cId="3253754127" sldId="282"/>
            <ac:spMk id="4" creationId="{39D4A1B8-1217-4B4E-BF81-84F40AB4A1E1}"/>
          </ac:spMkLst>
        </pc:spChg>
        <pc:spChg chg="add">
          <ac:chgData name="Sarah Gothard" userId="0e53f415fda5f162" providerId="LiveId" clId="{2F0994A5-2E06-484C-98B8-ADA8496D0DE2}" dt="2022-01-02T19:56:13.103" v="22" actId="26606"/>
          <ac:spMkLst>
            <pc:docMk/>
            <pc:sldMk cId="3253754127" sldId="282"/>
            <ac:spMk id="11" creationId="{32BC26D8-82FB-445E-AA49-62A77D7C1EE0}"/>
          </ac:spMkLst>
        </pc:spChg>
        <pc:spChg chg="add">
          <ac:chgData name="Sarah Gothard" userId="0e53f415fda5f162" providerId="LiveId" clId="{2F0994A5-2E06-484C-98B8-ADA8496D0DE2}" dt="2022-01-02T19:56:13.103" v="22" actId="26606"/>
          <ac:spMkLst>
            <pc:docMk/>
            <pc:sldMk cId="3253754127" sldId="282"/>
            <ac:spMk id="13" creationId="{CB44330D-EA18-4254-AA95-EB49948539B8}"/>
          </ac:spMkLst>
        </pc:spChg>
        <pc:picChg chg="add mod">
          <ac:chgData name="Sarah Gothard" userId="0e53f415fda5f162" providerId="LiveId" clId="{2F0994A5-2E06-484C-98B8-ADA8496D0DE2}" dt="2022-01-02T19:56:15.368" v="23" actId="27614"/>
          <ac:picMkLst>
            <pc:docMk/>
            <pc:sldMk cId="3253754127" sldId="282"/>
            <ac:picMk id="6" creationId="{155F75CC-49D9-4899-A019-F55726C4B483}"/>
          </ac:picMkLst>
        </pc:picChg>
      </pc:sldChg>
      <pc:sldChg chg="del">
        <pc:chgData name="Sarah Gothard" userId="0e53f415fda5f162" providerId="LiveId" clId="{2F0994A5-2E06-484C-98B8-ADA8496D0DE2}" dt="2022-01-02T19:50:17.860" v="4" actId="47"/>
        <pc:sldMkLst>
          <pc:docMk/>
          <pc:sldMk cId="305448214" sldId="283"/>
        </pc:sldMkLst>
      </pc:sldChg>
      <pc:sldChg chg="addSp delSp modSp new mod setBg">
        <pc:chgData name="Sarah Gothard" userId="0e53f415fda5f162" providerId="LiveId" clId="{2F0994A5-2E06-484C-98B8-ADA8496D0DE2}" dt="2022-01-02T19:56:53.811" v="29" actId="26606"/>
        <pc:sldMkLst>
          <pc:docMk/>
          <pc:sldMk cId="637711631" sldId="283"/>
        </pc:sldMkLst>
        <pc:spChg chg="del">
          <ac:chgData name="Sarah Gothard" userId="0e53f415fda5f162" providerId="LiveId" clId="{2F0994A5-2E06-484C-98B8-ADA8496D0DE2}" dt="2022-01-02T19:56:53.811" v="29" actId="26606"/>
          <ac:spMkLst>
            <pc:docMk/>
            <pc:sldMk cId="637711631" sldId="283"/>
            <ac:spMk id="2" creationId="{8A1C44E2-0515-40DF-8376-A5E54D418CD7}"/>
          </ac:spMkLst>
        </pc:spChg>
        <pc:spChg chg="del">
          <ac:chgData name="Sarah Gothard" userId="0e53f415fda5f162" providerId="LiveId" clId="{2F0994A5-2E06-484C-98B8-ADA8496D0DE2}" dt="2022-01-02T19:56:53.811" v="29" actId="26606"/>
          <ac:spMkLst>
            <pc:docMk/>
            <pc:sldMk cId="637711631" sldId="283"/>
            <ac:spMk id="3" creationId="{C4F12864-1474-468E-B7FB-C181A9DC1119}"/>
          </ac:spMkLst>
        </pc:spChg>
        <pc:spChg chg="mod ord">
          <ac:chgData name="Sarah Gothard" userId="0e53f415fda5f162" providerId="LiveId" clId="{2F0994A5-2E06-484C-98B8-ADA8496D0DE2}" dt="2022-01-02T19:56:53.811" v="29" actId="26606"/>
          <ac:spMkLst>
            <pc:docMk/>
            <pc:sldMk cId="637711631" sldId="283"/>
            <ac:spMk id="4" creationId="{A2412609-F57C-41D2-9A73-8C6D5AF8DC0B}"/>
          </ac:spMkLst>
        </pc:spChg>
        <pc:spChg chg="add">
          <ac:chgData name="Sarah Gothard" userId="0e53f415fda5f162" providerId="LiveId" clId="{2F0994A5-2E06-484C-98B8-ADA8496D0DE2}" dt="2022-01-02T19:56:53.811" v="29" actId="26606"/>
          <ac:spMkLst>
            <pc:docMk/>
            <pc:sldMk cId="637711631" sldId="283"/>
            <ac:spMk id="11" creationId="{32BC26D8-82FB-445E-AA49-62A77D7C1EE0}"/>
          </ac:spMkLst>
        </pc:spChg>
        <pc:spChg chg="add">
          <ac:chgData name="Sarah Gothard" userId="0e53f415fda5f162" providerId="LiveId" clId="{2F0994A5-2E06-484C-98B8-ADA8496D0DE2}" dt="2022-01-02T19:56:53.811" v="29" actId="26606"/>
          <ac:spMkLst>
            <pc:docMk/>
            <pc:sldMk cId="637711631" sldId="283"/>
            <ac:spMk id="13" creationId="{CB44330D-EA18-4254-AA95-EB49948539B8}"/>
          </ac:spMkLst>
        </pc:spChg>
        <pc:picChg chg="add mod">
          <ac:chgData name="Sarah Gothard" userId="0e53f415fda5f162" providerId="LiveId" clId="{2F0994A5-2E06-484C-98B8-ADA8496D0DE2}" dt="2022-01-02T19:56:53.811" v="29" actId="26606"/>
          <ac:picMkLst>
            <pc:docMk/>
            <pc:sldMk cId="637711631" sldId="283"/>
            <ac:picMk id="6" creationId="{C5F9D395-2559-4A0F-B392-09AFC41C3D11}"/>
          </ac:picMkLst>
        </pc:picChg>
      </pc:sldChg>
      <pc:sldChg chg="del">
        <pc:chgData name="Sarah Gothard" userId="0e53f415fda5f162" providerId="LiveId" clId="{2F0994A5-2E06-484C-98B8-ADA8496D0DE2}" dt="2022-01-02T19:50:17.860" v="4" actId="47"/>
        <pc:sldMkLst>
          <pc:docMk/>
          <pc:sldMk cId="3289642277" sldId="284"/>
        </pc:sldMkLst>
      </pc:sldChg>
      <pc:sldChg chg="del">
        <pc:chgData name="Sarah Gothard" userId="0e53f415fda5f162" providerId="LiveId" clId="{2F0994A5-2E06-484C-98B8-ADA8496D0DE2}" dt="2022-01-02T19:50:17.860" v="4" actId="47"/>
        <pc:sldMkLst>
          <pc:docMk/>
          <pc:sldMk cId="825285344" sldId="285"/>
        </pc:sldMkLst>
      </pc:sldChg>
      <pc:sldChg chg="del">
        <pc:chgData name="Sarah Gothard" userId="0e53f415fda5f162" providerId="LiveId" clId="{2F0994A5-2E06-484C-98B8-ADA8496D0DE2}" dt="2022-01-02T19:50:17.860" v="4" actId="47"/>
        <pc:sldMkLst>
          <pc:docMk/>
          <pc:sldMk cId="2891059723" sldId="286"/>
        </pc:sldMkLst>
      </pc:sldChg>
      <pc:sldChg chg="del">
        <pc:chgData name="Sarah Gothard" userId="0e53f415fda5f162" providerId="LiveId" clId="{2F0994A5-2E06-484C-98B8-ADA8496D0DE2}" dt="2022-01-02T19:50:17.860" v="4" actId="47"/>
        <pc:sldMkLst>
          <pc:docMk/>
          <pc:sldMk cId="332322410" sldId="287"/>
        </pc:sldMkLst>
      </pc:sldChg>
      <pc:sldChg chg="del">
        <pc:chgData name="Sarah Gothard" userId="0e53f415fda5f162" providerId="LiveId" clId="{2F0994A5-2E06-484C-98B8-ADA8496D0DE2}" dt="2022-01-02T19:50:17.860" v="4" actId="47"/>
        <pc:sldMkLst>
          <pc:docMk/>
          <pc:sldMk cId="4247209531" sldId="28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54A0119-C811-414C-B351-F58874BF7E16}" type="datetime1">
              <a:rPr lang="en-US" smtClean="0"/>
              <a:t>1/2/2022</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F807AB-3E76-4C73-9D54-270D413395FB}" type="datetime1">
              <a:rPr lang="en-US" smtClean="0"/>
              <a:t>1/2/2022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6898AA-5213-4EBB-9334-70C5EAF94D5A}" type="datetime1">
              <a:rPr lang="en-US" smtClean="0"/>
              <a:t>1/2/2022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F5845B-3660-429B-9885-92F86B23F0A0}" type="datetime1">
              <a:rPr lang="en-US" smtClean="0"/>
              <a:t>1/2/2022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CABF51-39E9-4844-BAC6-D684C44BBE9E}" type="datetime1">
              <a:rPr lang="en-US" smtClean="0"/>
              <a:t>1/2/2022</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0E4487-FFB7-4C86-BB79-171C3163F635}" type="datetime1">
              <a:rPr lang="en-US" smtClean="0"/>
              <a:t>1/2/2022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3FBF2DF-5492-40BB-9FC3-7CB89E46B56F}" type="datetime1">
              <a:rPr lang="en-US" smtClean="0"/>
              <a:t>1/2/2022</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133941C-EBD6-4B42-B7BF-973A4833B998}" type="datetime1">
              <a:rPr lang="en-US" smtClean="0"/>
              <a:t>1/2/2022</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87DB35-672F-4188-9311-E5E3E18F0BC7}" type="datetime1">
              <a:rPr lang="en-US" smtClean="0"/>
              <a:t>1/2/2022</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135C6FA-0364-40EA-ADF7-6AC8A8B1D3F3}" type="datetime1">
              <a:rPr lang="en-US" smtClean="0"/>
              <a:t>1/2/2022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4723E9E-7498-4F28-9FA1-01DDD7D06BD6}" type="datetime1">
              <a:rPr lang="en-US" smtClean="0"/>
              <a:t>1/2/2022</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F8121A-F697-452F-BB8D-94C75886E8B9}" type="datetime1">
              <a:rPr lang="en-US" smtClean="0"/>
              <a:t>1/2/2022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 name="Rectangle 9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E8B87584-DA29-4D28-99B3-1A7E29D0CC58}"/>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10433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Content Placeholder 20" descr="Shape&#10;&#10;Description automatically generated with medium confidence">
            <a:extLst>
              <a:ext uri="{FF2B5EF4-FFF2-40B4-BE49-F238E27FC236}">
                <a16:creationId xmlns:a16="http://schemas.microsoft.com/office/drawing/2014/main" id="{96D22B98-E3B9-402A-8E79-D7DD86B332D1}"/>
              </a:ext>
            </a:extLst>
          </p:cNvPr>
          <p:cNvPicPr>
            <a:picLocks noGrp="1" noChangeAspect="1"/>
          </p:cNvPicPr>
          <p:nvPr>
            <p:ph idx="1"/>
          </p:nvPr>
        </p:nvPicPr>
        <p:blipFill>
          <a:blip r:embed="rId2"/>
          <a:stretch>
            <a:fillRect/>
          </a:stretch>
        </p:blipFill>
        <p:spPr>
          <a:xfrm>
            <a:off x="643467" y="661839"/>
            <a:ext cx="10905066" cy="5534321"/>
          </a:xfrm>
          <a:prstGeom prst="rect">
            <a:avLst/>
          </a:prstGeom>
        </p:spPr>
      </p:pic>
      <p:sp>
        <p:nvSpPr>
          <p:cNvPr id="4" name="Footer Placeholder 3">
            <a:extLst>
              <a:ext uri="{FF2B5EF4-FFF2-40B4-BE49-F238E27FC236}">
                <a16:creationId xmlns:a16="http://schemas.microsoft.com/office/drawing/2014/main" id="{D3BC9CAE-CFFA-4411-8F11-56E8187C8D6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37519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37B49B8B-568A-4A1F-851F-C9272316FF27}"/>
              </a:ext>
            </a:extLst>
          </p:cNvPr>
          <p:cNvPicPr>
            <a:picLocks noGrp="1" noChangeAspect="1"/>
          </p:cNvPicPr>
          <p:nvPr>
            <p:ph idx="1"/>
          </p:nvPr>
        </p:nvPicPr>
        <p:blipFill>
          <a:blip r:embed="rId2"/>
          <a:stretch>
            <a:fillRect/>
          </a:stretch>
        </p:blipFill>
        <p:spPr>
          <a:xfrm>
            <a:off x="1121834" y="643467"/>
            <a:ext cx="9948331" cy="5571066"/>
          </a:xfrm>
          <a:prstGeom prst="rect">
            <a:avLst/>
          </a:prstGeom>
        </p:spPr>
      </p:pic>
      <p:sp>
        <p:nvSpPr>
          <p:cNvPr id="4" name="Footer Placeholder 3">
            <a:extLst>
              <a:ext uri="{FF2B5EF4-FFF2-40B4-BE49-F238E27FC236}">
                <a16:creationId xmlns:a16="http://schemas.microsoft.com/office/drawing/2014/main" id="{F7B551B1-BDE9-4CBF-B9DE-0ED835EC4E2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463701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829E715C-E459-4BC0-A159-06CC42F868B2}"/>
              </a:ext>
            </a:extLst>
          </p:cNvPr>
          <p:cNvPicPr>
            <a:picLocks noGrp="1" noChangeAspect="1"/>
          </p:cNvPicPr>
          <p:nvPr>
            <p:ph idx="1"/>
          </p:nvPr>
        </p:nvPicPr>
        <p:blipFill>
          <a:blip r:embed="rId2"/>
          <a:stretch>
            <a:fillRect/>
          </a:stretch>
        </p:blipFill>
        <p:spPr>
          <a:xfrm>
            <a:off x="739207" y="643467"/>
            <a:ext cx="10713586" cy="5571066"/>
          </a:xfrm>
          <a:prstGeom prst="rect">
            <a:avLst/>
          </a:prstGeom>
        </p:spPr>
      </p:pic>
      <p:sp>
        <p:nvSpPr>
          <p:cNvPr id="4" name="Footer Placeholder 3">
            <a:extLst>
              <a:ext uri="{FF2B5EF4-FFF2-40B4-BE49-F238E27FC236}">
                <a16:creationId xmlns:a16="http://schemas.microsoft.com/office/drawing/2014/main" id="{01DC3925-106B-433C-9D55-6BD4D965215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203407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155F75CC-49D9-4899-A019-F55726C4B483}"/>
              </a:ext>
            </a:extLst>
          </p:cNvPr>
          <p:cNvPicPr>
            <a:picLocks noGrp="1" noChangeAspect="1"/>
          </p:cNvPicPr>
          <p:nvPr>
            <p:ph idx="1"/>
          </p:nvPr>
        </p:nvPicPr>
        <p:blipFill>
          <a:blip r:embed="rId2"/>
          <a:stretch>
            <a:fillRect/>
          </a:stretch>
        </p:blipFill>
        <p:spPr>
          <a:xfrm>
            <a:off x="643467" y="1929554"/>
            <a:ext cx="10905066" cy="2998892"/>
          </a:xfrm>
          <a:prstGeom prst="rect">
            <a:avLst/>
          </a:prstGeom>
        </p:spPr>
      </p:pic>
      <p:sp>
        <p:nvSpPr>
          <p:cNvPr id="4" name="Footer Placeholder 3">
            <a:extLst>
              <a:ext uri="{FF2B5EF4-FFF2-40B4-BE49-F238E27FC236}">
                <a16:creationId xmlns:a16="http://schemas.microsoft.com/office/drawing/2014/main" id="{39D4A1B8-1217-4B4E-BF81-84F40AB4A1E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253754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031503AD-6D95-4D92-83F2-C27EF5037D0F}"/>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F7B551B1-BDE9-4CBF-B9DE-0ED835EC4E2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70164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C5F9D395-2559-4A0F-B392-09AFC41C3D11}"/>
              </a:ext>
            </a:extLst>
          </p:cNvPr>
          <p:cNvPicPr>
            <a:picLocks noGrp="1" noChangeAspect="1"/>
          </p:cNvPicPr>
          <p:nvPr>
            <p:ph idx="1"/>
          </p:nvPr>
        </p:nvPicPr>
        <p:blipFill>
          <a:blip r:embed="rId2"/>
          <a:stretch>
            <a:fillRect/>
          </a:stretch>
        </p:blipFill>
        <p:spPr>
          <a:xfrm>
            <a:off x="961375" y="643467"/>
            <a:ext cx="10269249" cy="5571066"/>
          </a:xfrm>
          <a:prstGeom prst="rect">
            <a:avLst/>
          </a:prstGeom>
        </p:spPr>
      </p:pic>
      <p:sp>
        <p:nvSpPr>
          <p:cNvPr id="4" name="Footer Placeholder 3">
            <a:extLst>
              <a:ext uri="{FF2B5EF4-FFF2-40B4-BE49-F238E27FC236}">
                <a16:creationId xmlns:a16="http://schemas.microsoft.com/office/drawing/2014/main" id="{A2412609-F57C-41D2-9A73-8C6D5AF8DC0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377116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37B49B8B-568A-4A1F-851F-C9272316FF27}"/>
              </a:ext>
            </a:extLst>
          </p:cNvPr>
          <p:cNvPicPr>
            <a:picLocks noGrp="1" noChangeAspect="1"/>
          </p:cNvPicPr>
          <p:nvPr>
            <p:ph idx="1"/>
          </p:nvPr>
        </p:nvPicPr>
        <p:blipFill>
          <a:blip r:embed="rId2"/>
          <a:stretch>
            <a:fillRect/>
          </a:stretch>
        </p:blipFill>
        <p:spPr>
          <a:xfrm>
            <a:off x="1121834" y="643467"/>
            <a:ext cx="9948331" cy="5571066"/>
          </a:xfrm>
          <a:prstGeom prst="rect">
            <a:avLst/>
          </a:prstGeom>
        </p:spPr>
      </p:pic>
      <p:sp>
        <p:nvSpPr>
          <p:cNvPr id="4" name="Footer Placeholder 3">
            <a:extLst>
              <a:ext uri="{FF2B5EF4-FFF2-40B4-BE49-F238E27FC236}">
                <a16:creationId xmlns:a16="http://schemas.microsoft.com/office/drawing/2014/main" id="{F7B551B1-BDE9-4CBF-B9DE-0ED835EC4E2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37743255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TotalTime>
  <Words>59</Words>
  <Application>Microsoft Office PowerPoint</Application>
  <PresentationFormat>Widescreen</PresentationFormat>
  <Paragraphs>10</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14</cp:revision>
  <dcterms:created xsi:type="dcterms:W3CDTF">2019-09-28T20:24:12Z</dcterms:created>
  <dcterms:modified xsi:type="dcterms:W3CDTF">2022-01-02T19:56:54Z</dcterms:modified>
</cp:coreProperties>
</file>