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71" r:id="rId3"/>
    <p:sldId id="272" r:id="rId4"/>
    <p:sldId id="273" r:id="rId5"/>
    <p:sldId id="274" r:id="rId6"/>
    <p:sldId id="275" r:id="rId7"/>
    <p:sldId id="276"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3" d="100"/>
          <a:sy n="63" d="100"/>
        </p:scale>
        <p:origin x="80" y="2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649099-B618-476C-98DD-06C67D715A71}" type="datetimeFigureOut">
              <a:rPr lang="en-US" smtClean="0"/>
              <a:t>5/11/2024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66ECBD-5459-49F3-9711-72178A248767}" type="slidenum">
              <a:rPr lang="en-US" smtClean="0"/>
              <a:t>‹#›</a:t>
            </a:fld>
            <a:endParaRPr lang="en-US"/>
          </a:p>
        </p:txBody>
      </p:sp>
    </p:spTree>
    <p:extLst>
      <p:ext uri="{BB962C8B-B14F-4D97-AF65-F5344CB8AC3E}">
        <p14:creationId xmlns:p14="http://schemas.microsoft.com/office/powerpoint/2010/main" val="23529168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9A66ECBD-5459-49F3-9711-72178A248767}" type="slidenum">
              <a:rPr lang="en-US" smtClean="0"/>
              <a:t>1</a:t>
            </a:fld>
            <a:endParaRPr lang="en-US"/>
          </a:p>
        </p:txBody>
      </p:sp>
    </p:spTree>
    <p:extLst>
      <p:ext uri="{BB962C8B-B14F-4D97-AF65-F5344CB8AC3E}">
        <p14:creationId xmlns:p14="http://schemas.microsoft.com/office/powerpoint/2010/main" val="7701695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B1D6E-CE2D-4F48-B2EA-82A069278C2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CA78397-60A3-47F4-861C-6A42FE582A6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F75FCF2-6E74-4499-B949-ED75184D12DE}"/>
              </a:ext>
            </a:extLst>
          </p:cNvPr>
          <p:cNvSpPr>
            <a:spLocks noGrp="1"/>
          </p:cNvSpPr>
          <p:nvPr>
            <p:ph type="dt" sz="half" idx="10"/>
          </p:nvPr>
        </p:nvSpPr>
        <p:spPr/>
        <p:txBody>
          <a:bodyPr/>
          <a:lstStyle/>
          <a:p>
            <a:fld id="{003D26C3-0056-44E2-8219-D1B32144CCEA}" type="datetime1">
              <a:rPr lang="en-US" smtClean="0"/>
              <a:t>5/11/2024</a:t>
            </a:fld>
            <a:endParaRPr lang="en-US"/>
          </a:p>
        </p:txBody>
      </p:sp>
      <p:sp>
        <p:nvSpPr>
          <p:cNvPr id="5" name="Footer Placeholder 4">
            <a:extLst>
              <a:ext uri="{FF2B5EF4-FFF2-40B4-BE49-F238E27FC236}">
                <a16:creationId xmlns:a16="http://schemas.microsoft.com/office/drawing/2014/main" id="{E2FF8227-53D6-4E21-A382-4B5AFE6763B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6131191B-1FF3-4E79-B579-D24B17C8F7FF}"/>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9918201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C1FA1-E807-4A7C-B3EA-C0BF1576A9B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FAB5FAF-94C1-4A1E-9257-7005E825843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583744-E5E4-4F3E-BA25-6D294793FA50}"/>
              </a:ext>
            </a:extLst>
          </p:cNvPr>
          <p:cNvSpPr>
            <a:spLocks noGrp="1"/>
          </p:cNvSpPr>
          <p:nvPr>
            <p:ph type="dt" sz="half" idx="10"/>
          </p:nvPr>
        </p:nvSpPr>
        <p:spPr/>
        <p:txBody>
          <a:bodyPr/>
          <a:lstStyle/>
          <a:p>
            <a:fld id="{6E68F3C9-02D4-478B-B17F-F86EEABDE911}" type="datetime1">
              <a:rPr lang="en-US" smtClean="0"/>
              <a:t>5/11/2024</a:t>
            </a:fld>
            <a:endParaRPr lang="en-US"/>
          </a:p>
        </p:txBody>
      </p:sp>
      <p:sp>
        <p:nvSpPr>
          <p:cNvPr id="5" name="Footer Placeholder 4">
            <a:extLst>
              <a:ext uri="{FF2B5EF4-FFF2-40B4-BE49-F238E27FC236}">
                <a16:creationId xmlns:a16="http://schemas.microsoft.com/office/drawing/2014/main" id="{218A97E1-F487-4A6E-9C0A-E5AAEB97D3B0}"/>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CE76C810-92A3-4908-9386-DC38020CB04B}"/>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3678910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217A2C1-3E61-400E-A783-9CDC63DAD4C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E4BC8AB-74A5-448B-A069-06B24D76416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C928C2-8032-46B7-ADCB-3E8FE2F05B67}"/>
              </a:ext>
            </a:extLst>
          </p:cNvPr>
          <p:cNvSpPr>
            <a:spLocks noGrp="1"/>
          </p:cNvSpPr>
          <p:nvPr>
            <p:ph type="dt" sz="half" idx="10"/>
          </p:nvPr>
        </p:nvSpPr>
        <p:spPr/>
        <p:txBody>
          <a:bodyPr/>
          <a:lstStyle/>
          <a:p>
            <a:fld id="{5CC13860-AB6B-410B-B065-F8DE4EA1A653}" type="datetime1">
              <a:rPr lang="en-US" smtClean="0"/>
              <a:t>5/11/2024</a:t>
            </a:fld>
            <a:endParaRPr lang="en-US"/>
          </a:p>
        </p:txBody>
      </p:sp>
      <p:sp>
        <p:nvSpPr>
          <p:cNvPr id="5" name="Footer Placeholder 4">
            <a:extLst>
              <a:ext uri="{FF2B5EF4-FFF2-40B4-BE49-F238E27FC236}">
                <a16:creationId xmlns:a16="http://schemas.microsoft.com/office/drawing/2014/main" id="{F104782B-CDE1-4446-81CF-E3E93507CAC8}"/>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DF2D1179-9B5D-44A3-8779-BAF92358F11C}"/>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40277641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C4491-BB8F-4C30-AAF5-13515302FB0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62321F-BB0C-4E81-BF6E-F7F07AF5402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905437-4FAA-4861-B03F-319E5EF16615}"/>
              </a:ext>
            </a:extLst>
          </p:cNvPr>
          <p:cNvSpPr>
            <a:spLocks noGrp="1"/>
          </p:cNvSpPr>
          <p:nvPr>
            <p:ph type="dt" sz="half" idx="10"/>
          </p:nvPr>
        </p:nvSpPr>
        <p:spPr/>
        <p:txBody>
          <a:bodyPr/>
          <a:lstStyle/>
          <a:p>
            <a:fld id="{DBFDDCF0-1F9F-41AF-AD36-682B5443BDA4}" type="datetime1">
              <a:rPr lang="en-US" smtClean="0"/>
              <a:t>5/11/2024</a:t>
            </a:fld>
            <a:endParaRPr lang="en-US"/>
          </a:p>
        </p:txBody>
      </p:sp>
      <p:sp>
        <p:nvSpPr>
          <p:cNvPr id="5" name="Footer Placeholder 4">
            <a:extLst>
              <a:ext uri="{FF2B5EF4-FFF2-40B4-BE49-F238E27FC236}">
                <a16:creationId xmlns:a16="http://schemas.microsoft.com/office/drawing/2014/main" id="{C97D5D6B-E7EC-4A79-B6F8-C3D6BE724CE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C873D603-3AF8-48AE-8C0B-0770F12D663D}"/>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030754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5C1DC-6FAF-4696-9A0D-A388429ED95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4C298C4-CE3D-4A22-A801-C765AD487E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3721E45-3208-44E8-95C0-E5987FD4A1E1}"/>
              </a:ext>
            </a:extLst>
          </p:cNvPr>
          <p:cNvSpPr>
            <a:spLocks noGrp="1"/>
          </p:cNvSpPr>
          <p:nvPr>
            <p:ph type="dt" sz="half" idx="10"/>
          </p:nvPr>
        </p:nvSpPr>
        <p:spPr/>
        <p:txBody>
          <a:bodyPr/>
          <a:lstStyle/>
          <a:p>
            <a:fld id="{D17DE84D-E8BB-4645-8CF4-56EA73755294}" type="datetime1">
              <a:rPr lang="en-US" smtClean="0"/>
              <a:t>5/11/2024</a:t>
            </a:fld>
            <a:endParaRPr lang="en-US"/>
          </a:p>
        </p:txBody>
      </p:sp>
      <p:sp>
        <p:nvSpPr>
          <p:cNvPr id="5" name="Footer Placeholder 4">
            <a:extLst>
              <a:ext uri="{FF2B5EF4-FFF2-40B4-BE49-F238E27FC236}">
                <a16:creationId xmlns:a16="http://schemas.microsoft.com/office/drawing/2014/main" id="{AE81C190-D459-4C75-9FD5-23AA6AE49C55}"/>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09872ED9-D7D3-4571-BF7D-DE4B4CE51C93}"/>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1192987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34934-11E0-4774-B7F6-425FC1CE338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720A23B-0A68-4830-A8C9-7D5A235CBC5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1893EB-3F28-42EC-BF99-81AF56F361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334F3A7-C0E9-448A-A2B1-207F882BD54A}"/>
              </a:ext>
            </a:extLst>
          </p:cNvPr>
          <p:cNvSpPr>
            <a:spLocks noGrp="1"/>
          </p:cNvSpPr>
          <p:nvPr>
            <p:ph type="dt" sz="half" idx="10"/>
          </p:nvPr>
        </p:nvSpPr>
        <p:spPr/>
        <p:txBody>
          <a:bodyPr/>
          <a:lstStyle/>
          <a:p>
            <a:fld id="{0163DDF0-0E36-4D3D-8456-5AF76D29C992}" type="datetime1">
              <a:rPr lang="en-US" smtClean="0"/>
              <a:t>5/11/2024</a:t>
            </a:fld>
            <a:endParaRPr lang="en-US"/>
          </a:p>
        </p:txBody>
      </p:sp>
      <p:sp>
        <p:nvSpPr>
          <p:cNvPr id="6" name="Footer Placeholder 5">
            <a:extLst>
              <a:ext uri="{FF2B5EF4-FFF2-40B4-BE49-F238E27FC236}">
                <a16:creationId xmlns:a16="http://schemas.microsoft.com/office/drawing/2014/main" id="{729C2566-04BD-45B6-92C0-C204388D6E5A}"/>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9DEF020E-1B4F-4026-975C-AB430FE8AC7E}"/>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54140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1CE96-D9C9-4656-AAA1-D799842972F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619D760-EF65-4154-98AD-A89F7DF5FB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6CBB4DA-BA79-4EF6-B8DD-0004F262B46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87EB104-A0F9-4EB3-ACCE-60DBCA05A9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BDD5E4C-CF86-4596-8683-AAF82A2503A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882CDC5-E009-43A3-8DD7-7A0FED9320EE}"/>
              </a:ext>
            </a:extLst>
          </p:cNvPr>
          <p:cNvSpPr>
            <a:spLocks noGrp="1"/>
          </p:cNvSpPr>
          <p:nvPr>
            <p:ph type="dt" sz="half" idx="10"/>
          </p:nvPr>
        </p:nvSpPr>
        <p:spPr/>
        <p:txBody>
          <a:bodyPr/>
          <a:lstStyle/>
          <a:p>
            <a:fld id="{21168BA0-145C-41C1-B8BB-83B20B0DFA22}" type="datetime1">
              <a:rPr lang="en-US" smtClean="0"/>
              <a:t>5/11/2024</a:t>
            </a:fld>
            <a:endParaRPr lang="en-US"/>
          </a:p>
        </p:txBody>
      </p:sp>
      <p:sp>
        <p:nvSpPr>
          <p:cNvPr id="8" name="Footer Placeholder 7">
            <a:extLst>
              <a:ext uri="{FF2B5EF4-FFF2-40B4-BE49-F238E27FC236}">
                <a16:creationId xmlns:a16="http://schemas.microsoft.com/office/drawing/2014/main" id="{135B6F51-FEBB-4217-9802-F1FCDB4B391E}"/>
              </a:ext>
            </a:extLst>
          </p:cNvPr>
          <p:cNvSpPr>
            <a:spLocks noGrp="1"/>
          </p:cNvSpPr>
          <p:nvPr>
            <p:ph type="ftr" sz="quarter" idx="11"/>
          </p:nvPr>
        </p:nvSpPr>
        <p:spPr/>
        <p:txBody>
          <a:bodyPr/>
          <a:lstStyle/>
          <a:p>
            <a:r>
              <a:rPr lang="en-US"/>
              <a:t>Public Domain</a:t>
            </a:r>
          </a:p>
        </p:txBody>
      </p:sp>
      <p:sp>
        <p:nvSpPr>
          <p:cNvPr id="9" name="Slide Number Placeholder 8">
            <a:extLst>
              <a:ext uri="{FF2B5EF4-FFF2-40B4-BE49-F238E27FC236}">
                <a16:creationId xmlns:a16="http://schemas.microsoft.com/office/drawing/2014/main" id="{31F68EA2-56CF-47BE-81B4-2920BFEE7F5C}"/>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25508046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F2E4A-1213-4C34-9736-F79774D4C47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E6BA252-6FB3-41B1-B046-4354378CB011}"/>
              </a:ext>
            </a:extLst>
          </p:cNvPr>
          <p:cNvSpPr>
            <a:spLocks noGrp="1"/>
          </p:cNvSpPr>
          <p:nvPr>
            <p:ph type="dt" sz="half" idx="10"/>
          </p:nvPr>
        </p:nvSpPr>
        <p:spPr/>
        <p:txBody>
          <a:bodyPr/>
          <a:lstStyle/>
          <a:p>
            <a:fld id="{0A8D2F38-7F4D-45E6-A24D-5C639393B9C5}" type="datetime1">
              <a:rPr lang="en-US" smtClean="0"/>
              <a:t>5/11/2024</a:t>
            </a:fld>
            <a:endParaRPr lang="en-US"/>
          </a:p>
        </p:txBody>
      </p:sp>
      <p:sp>
        <p:nvSpPr>
          <p:cNvPr id="4" name="Footer Placeholder 3">
            <a:extLst>
              <a:ext uri="{FF2B5EF4-FFF2-40B4-BE49-F238E27FC236}">
                <a16:creationId xmlns:a16="http://schemas.microsoft.com/office/drawing/2014/main" id="{D0B70FE0-466A-41A7-8F58-C90DA2817998}"/>
              </a:ext>
            </a:extLst>
          </p:cNvPr>
          <p:cNvSpPr>
            <a:spLocks noGrp="1"/>
          </p:cNvSpPr>
          <p:nvPr>
            <p:ph type="ftr" sz="quarter" idx="11"/>
          </p:nvPr>
        </p:nvSpPr>
        <p:spPr/>
        <p:txBody>
          <a:bodyPr/>
          <a:lstStyle/>
          <a:p>
            <a:r>
              <a:rPr lang="en-US"/>
              <a:t>Public Domain</a:t>
            </a:r>
          </a:p>
        </p:txBody>
      </p:sp>
      <p:sp>
        <p:nvSpPr>
          <p:cNvPr id="5" name="Slide Number Placeholder 4">
            <a:extLst>
              <a:ext uri="{FF2B5EF4-FFF2-40B4-BE49-F238E27FC236}">
                <a16:creationId xmlns:a16="http://schemas.microsoft.com/office/drawing/2014/main" id="{3E0360E7-4E0B-4B47-AA99-3EF07FD98817}"/>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531873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BAC8D77-2E5F-46AC-A077-BEBC84F25469}"/>
              </a:ext>
            </a:extLst>
          </p:cNvPr>
          <p:cNvSpPr>
            <a:spLocks noGrp="1"/>
          </p:cNvSpPr>
          <p:nvPr>
            <p:ph type="dt" sz="half" idx="10"/>
          </p:nvPr>
        </p:nvSpPr>
        <p:spPr/>
        <p:txBody>
          <a:bodyPr/>
          <a:lstStyle/>
          <a:p>
            <a:fld id="{A3E9E07D-6F7E-4FD3-B69F-61B621A8F01F}" type="datetime1">
              <a:rPr lang="en-US" smtClean="0"/>
              <a:t>5/11/2024</a:t>
            </a:fld>
            <a:endParaRPr lang="en-US"/>
          </a:p>
        </p:txBody>
      </p:sp>
      <p:sp>
        <p:nvSpPr>
          <p:cNvPr id="3" name="Footer Placeholder 2">
            <a:extLst>
              <a:ext uri="{FF2B5EF4-FFF2-40B4-BE49-F238E27FC236}">
                <a16:creationId xmlns:a16="http://schemas.microsoft.com/office/drawing/2014/main" id="{BC57ADD9-2F42-4318-B84D-F7F9E6387E33}"/>
              </a:ext>
            </a:extLst>
          </p:cNvPr>
          <p:cNvSpPr>
            <a:spLocks noGrp="1"/>
          </p:cNvSpPr>
          <p:nvPr>
            <p:ph type="ftr" sz="quarter" idx="11"/>
          </p:nvPr>
        </p:nvSpPr>
        <p:spPr/>
        <p:txBody>
          <a:bodyPr/>
          <a:lstStyle/>
          <a:p>
            <a:r>
              <a:rPr lang="en-US"/>
              <a:t>Public Domain</a:t>
            </a:r>
          </a:p>
        </p:txBody>
      </p:sp>
      <p:sp>
        <p:nvSpPr>
          <p:cNvPr id="4" name="Slide Number Placeholder 3">
            <a:extLst>
              <a:ext uri="{FF2B5EF4-FFF2-40B4-BE49-F238E27FC236}">
                <a16:creationId xmlns:a16="http://schemas.microsoft.com/office/drawing/2014/main" id="{0C295A67-6BEB-4EF0-AD4A-4156B808DA82}"/>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83899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0CE64-3F03-4FF8-AB07-6F60718FB3D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0A0D1-0AD1-4560-BAC3-BF10F2751AC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B7B5ABB-772A-49FD-AB39-DAA83BE05F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7CFF3D8-E698-4151-8151-A20E9897444C}"/>
              </a:ext>
            </a:extLst>
          </p:cNvPr>
          <p:cNvSpPr>
            <a:spLocks noGrp="1"/>
          </p:cNvSpPr>
          <p:nvPr>
            <p:ph type="dt" sz="half" idx="10"/>
          </p:nvPr>
        </p:nvSpPr>
        <p:spPr/>
        <p:txBody>
          <a:bodyPr/>
          <a:lstStyle/>
          <a:p>
            <a:fld id="{0A9EAC0D-C6A1-4007-A65B-431772682FC2}" type="datetime1">
              <a:rPr lang="en-US" smtClean="0"/>
              <a:t>5/11/2024</a:t>
            </a:fld>
            <a:endParaRPr lang="en-US"/>
          </a:p>
        </p:txBody>
      </p:sp>
      <p:sp>
        <p:nvSpPr>
          <p:cNvPr id="6" name="Footer Placeholder 5">
            <a:extLst>
              <a:ext uri="{FF2B5EF4-FFF2-40B4-BE49-F238E27FC236}">
                <a16:creationId xmlns:a16="http://schemas.microsoft.com/office/drawing/2014/main" id="{865C5909-900A-436F-A5D3-9A687CDEE9A1}"/>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422B53A3-69E5-4C13-AAA8-BF8DA639F6BF}"/>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75284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64AAA-8490-4AC9-90DB-EE1287F5FB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AC3FCDA-038E-4C17-BB7D-8B1F2A66FAE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17F25E-CD48-4DB4-B2BF-07305C5FCF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7C2423-2CEA-4B52-8A6A-AFAA6D5C8704}"/>
              </a:ext>
            </a:extLst>
          </p:cNvPr>
          <p:cNvSpPr>
            <a:spLocks noGrp="1"/>
          </p:cNvSpPr>
          <p:nvPr>
            <p:ph type="dt" sz="half" idx="10"/>
          </p:nvPr>
        </p:nvSpPr>
        <p:spPr/>
        <p:txBody>
          <a:bodyPr/>
          <a:lstStyle/>
          <a:p>
            <a:fld id="{9B06B4B4-0616-4997-8570-975853377606}" type="datetime1">
              <a:rPr lang="en-US" smtClean="0"/>
              <a:t>5/11/2024</a:t>
            </a:fld>
            <a:endParaRPr lang="en-US"/>
          </a:p>
        </p:txBody>
      </p:sp>
      <p:sp>
        <p:nvSpPr>
          <p:cNvPr id="6" name="Footer Placeholder 5">
            <a:extLst>
              <a:ext uri="{FF2B5EF4-FFF2-40B4-BE49-F238E27FC236}">
                <a16:creationId xmlns:a16="http://schemas.microsoft.com/office/drawing/2014/main" id="{68386DF3-F2DB-4CAA-A62B-168CB69AE4AE}"/>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A7259C72-0037-4255-B994-3BD56387F410}"/>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860983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7EE38F4-98C2-4989-B95C-B473D4ADCBB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5540DA1-59FD-4DCA-9BA8-A7B9C399D9C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6381E0-DDF7-45AD-90C7-51B77A53B80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6B5DEA-8964-4A53-B50E-422EDD580673}" type="datetime1">
              <a:rPr lang="en-US" smtClean="0"/>
              <a:t>5/11/2024</a:t>
            </a:fld>
            <a:endParaRPr lang="en-US"/>
          </a:p>
        </p:txBody>
      </p:sp>
      <p:sp>
        <p:nvSpPr>
          <p:cNvPr id="5" name="Footer Placeholder 4">
            <a:extLst>
              <a:ext uri="{FF2B5EF4-FFF2-40B4-BE49-F238E27FC236}">
                <a16:creationId xmlns:a16="http://schemas.microsoft.com/office/drawing/2014/main" id="{C88CD5FF-7CE9-4AE2-913F-0E4B8AC2957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p>
        </p:txBody>
      </p:sp>
      <p:sp>
        <p:nvSpPr>
          <p:cNvPr id="6" name="Slide Number Placeholder 5">
            <a:extLst>
              <a:ext uri="{FF2B5EF4-FFF2-40B4-BE49-F238E27FC236}">
                <a16:creationId xmlns:a16="http://schemas.microsoft.com/office/drawing/2014/main" id="{3C43F142-7A53-45D1-876E-644E2A18BF7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CE75F5-DBA7-402E-BA1E-260491ADC3E1}" type="slidenum">
              <a:rPr lang="en-US" smtClean="0"/>
              <a:t>‹#›</a:t>
            </a:fld>
            <a:endParaRPr lang="en-US"/>
          </a:p>
        </p:txBody>
      </p:sp>
    </p:spTree>
    <p:extLst>
      <p:ext uri="{BB962C8B-B14F-4D97-AF65-F5344CB8AC3E}">
        <p14:creationId xmlns:p14="http://schemas.microsoft.com/office/powerpoint/2010/main" val="9469170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 name="Rectangle 45">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7F6CF969-D8E7-35CE-5E51-AF73C7EE6A30}"/>
              </a:ext>
            </a:extLst>
          </p:cNvPr>
          <p:cNvPicPr>
            <a:picLocks noChangeAspect="1"/>
          </p:cNvPicPr>
          <p:nvPr/>
        </p:nvPicPr>
        <p:blipFill>
          <a:blip r:embed="rId3"/>
          <a:stretch>
            <a:fillRect/>
          </a:stretch>
        </p:blipFill>
        <p:spPr>
          <a:xfrm>
            <a:off x="643467" y="2624752"/>
            <a:ext cx="10905066" cy="1608495"/>
          </a:xfrm>
          <a:prstGeom prst="rect">
            <a:avLst/>
          </a:prstGeom>
        </p:spPr>
      </p:pic>
      <p:sp>
        <p:nvSpPr>
          <p:cNvPr id="4" name="Footer Placeholder 3">
            <a:extLst>
              <a:ext uri="{FF2B5EF4-FFF2-40B4-BE49-F238E27FC236}">
                <a16:creationId xmlns:a16="http://schemas.microsoft.com/office/drawing/2014/main" id="{6B9EE853-79E8-4548-B7E3-1647DD40572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8067885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6029D449-776A-B8D0-948D-C12039AB3405}"/>
              </a:ext>
            </a:extLst>
          </p:cNvPr>
          <p:cNvSpPr>
            <a:spLocks noGrp="1"/>
          </p:cNvSpPr>
          <p:nvPr>
            <p:ph type="ftr" sz="quarter" idx="11"/>
          </p:nvPr>
        </p:nvSpPr>
        <p:spPr/>
        <p:txBody>
          <a:bodyPr/>
          <a:lstStyle/>
          <a:p>
            <a:r>
              <a:rPr lang="en-US"/>
              <a:t>Public Domain</a:t>
            </a:r>
          </a:p>
        </p:txBody>
      </p:sp>
      <p:pic>
        <p:nvPicPr>
          <p:cNvPr id="4" name="Picture 3">
            <a:extLst>
              <a:ext uri="{FF2B5EF4-FFF2-40B4-BE49-F238E27FC236}">
                <a16:creationId xmlns:a16="http://schemas.microsoft.com/office/drawing/2014/main" id="{C989F4E6-C597-E0B4-18A1-3A3B127107FF}"/>
              </a:ext>
            </a:extLst>
          </p:cNvPr>
          <p:cNvPicPr>
            <a:picLocks noChangeAspect="1"/>
          </p:cNvPicPr>
          <p:nvPr/>
        </p:nvPicPr>
        <p:blipFill>
          <a:blip r:embed="rId2"/>
          <a:stretch>
            <a:fillRect/>
          </a:stretch>
        </p:blipFill>
        <p:spPr>
          <a:xfrm>
            <a:off x="0" y="88922"/>
            <a:ext cx="12192000" cy="6680155"/>
          </a:xfrm>
          <a:prstGeom prst="rect">
            <a:avLst/>
          </a:prstGeom>
        </p:spPr>
      </p:pic>
    </p:spTree>
    <p:extLst>
      <p:ext uri="{BB962C8B-B14F-4D97-AF65-F5344CB8AC3E}">
        <p14:creationId xmlns:p14="http://schemas.microsoft.com/office/powerpoint/2010/main" val="33921771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D607CC25-789B-3129-E65A-74CF827EBCC2}"/>
              </a:ext>
            </a:extLst>
          </p:cNvPr>
          <p:cNvSpPr>
            <a:spLocks noGrp="1"/>
          </p:cNvSpPr>
          <p:nvPr>
            <p:ph type="ftr" sz="quarter" idx="11"/>
          </p:nvPr>
        </p:nvSpPr>
        <p:spPr/>
        <p:txBody>
          <a:bodyPr/>
          <a:lstStyle/>
          <a:p>
            <a:r>
              <a:rPr lang="en-US"/>
              <a:t>Public Domain</a:t>
            </a:r>
          </a:p>
        </p:txBody>
      </p:sp>
      <p:pic>
        <p:nvPicPr>
          <p:cNvPr id="3" name="Picture 2">
            <a:extLst>
              <a:ext uri="{FF2B5EF4-FFF2-40B4-BE49-F238E27FC236}">
                <a16:creationId xmlns:a16="http://schemas.microsoft.com/office/drawing/2014/main" id="{20304433-1F3A-52CF-7ACB-D1C4F472A7EB}"/>
              </a:ext>
            </a:extLst>
          </p:cNvPr>
          <p:cNvPicPr>
            <a:picLocks noChangeAspect="1"/>
          </p:cNvPicPr>
          <p:nvPr/>
        </p:nvPicPr>
        <p:blipFill>
          <a:blip r:embed="rId2"/>
          <a:stretch>
            <a:fillRect/>
          </a:stretch>
        </p:blipFill>
        <p:spPr>
          <a:xfrm>
            <a:off x="0" y="182100"/>
            <a:ext cx="12192000" cy="6493799"/>
          </a:xfrm>
          <a:prstGeom prst="rect">
            <a:avLst/>
          </a:prstGeom>
        </p:spPr>
      </p:pic>
    </p:spTree>
    <p:extLst>
      <p:ext uri="{BB962C8B-B14F-4D97-AF65-F5344CB8AC3E}">
        <p14:creationId xmlns:p14="http://schemas.microsoft.com/office/powerpoint/2010/main" val="35004665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A40D7377-FFF9-6510-C1FE-A6678A796B07}"/>
              </a:ext>
            </a:extLst>
          </p:cNvPr>
          <p:cNvSpPr>
            <a:spLocks noGrp="1"/>
          </p:cNvSpPr>
          <p:nvPr>
            <p:ph type="ftr" sz="quarter" idx="11"/>
          </p:nvPr>
        </p:nvSpPr>
        <p:spPr/>
        <p:txBody>
          <a:bodyPr/>
          <a:lstStyle/>
          <a:p>
            <a:r>
              <a:rPr lang="en-US"/>
              <a:t>Public Domain</a:t>
            </a:r>
          </a:p>
        </p:txBody>
      </p:sp>
      <p:pic>
        <p:nvPicPr>
          <p:cNvPr id="3" name="Picture 2">
            <a:extLst>
              <a:ext uri="{FF2B5EF4-FFF2-40B4-BE49-F238E27FC236}">
                <a16:creationId xmlns:a16="http://schemas.microsoft.com/office/drawing/2014/main" id="{4FCAA6E9-0FEE-70B4-EFA9-00061AD1A6EF}"/>
              </a:ext>
            </a:extLst>
          </p:cNvPr>
          <p:cNvPicPr>
            <a:picLocks noChangeAspect="1"/>
          </p:cNvPicPr>
          <p:nvPr/>
        </p:nvPicPr>
        <p:blipFill>
          <a:blip r:embed="rId2"/>
          <a:stretch>
            <a:fillRect/>
          </a:stretch>
        </p:blipFill>
        <p:spPr>
          <a:xfrm>
            <a:off x="0" y="35165"/>
            <a:ext cx="12192000" cy="6787669"/>
          </a:xfrm>
          <a:prstGeom prst="rect">
            <a:avLst/>
          </a:prstGeom>
        </p:spPr>
      </p:pic>
    </p:spTree>
    <p:extLst>
      <p:ext uri="{BB962C8B-B14F-4D97-AF65-F5344CB8AC3E}">
        <p14:creationId xmlns:p14="http://schemas.microsoft.com/office/powerpoint/2010/main" val="32454120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57443F3D-17B4-8B5D-721D-024AA6519943}"/>
              </a:ext>
            </a:extLst>
          </p:cNvPr>
          <p:cNvSpPr>
            <a:spLocks noGrp="1"/>
          </p:cNvSpPr>
          <p:nvPr>
            <p:ph type="ftr" sz="quarter" idx="11"/>
          </p:nvPr>
        </p:nvSpPr>
        <p:spPr/>
        <p:txBody>
          <a:bodyPr/>
          <a:lstStyle/>
          <a:p>
            <a:r>
              <a:rPr lang="en-US"/>
              <a:t>Public Domain</a:t>
            </a:r>
          </a:p>
        </p:txBody>
      </p:sp>
      <p:pic>
        <p:nvPicPr>
          <p:cNvPr id="3" name="Picture 2">
            <a:extLst>
              <a:ext uri="{FF2B5EF4-FFF2-40B4-BE49-F238E27FC236}">
                <a16:creationId xmlns:a16="http://schemas.microsoft.com/office/drawing/2014/main" id="{F92E586E-ED9D-88D7-49DC-BAEEF6CD1E34}"/>
              </a:ext>
            </a:extLst>
          </p:cNvPr>
          <p:cNvPicPr>
            <a:picLocks noChangeAspect="1"/>
          </p:cNvPicPr>
          <p:nvPr/>
        </p:nvPicPr>
        <p:blipFill>
          <a:blip r:embed="rId2"/>
          <a:stretch>
            <a:fillRect/>
          </a:stretch>
        </p:blipFill>
        <p:spPr>
          <a:xfrm>
            <a:off x="0" y="185684"/>
            <a:ext cx="12192000" cy="6486631"/>
          </a:xfrm>
          <a:prstGeom prst="rect">
            <a:avLst/>
          </a:prstGeom>
        </p:spPr>
      </p:pic>
    </p:spTree>
    <p:extLst>
      <p:ext uri="{BB962C8B-B14F-4D97-AF65-F5344CB8AC3E}">
        <p14:creationId xmlns:p14="http://schemas.microsoft.com/office/powerpoint/2010/main" val="4003464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3DFE259C-34ED-85F2-84B6-20230B0B65F9}"/>
              </a:ext>
            </a:extLst>
          </p:cNvPr>
          <p:cNvSpPr>
            <a:spLocks noGrp="1"/>
          </p:cNvSpPr>
          <p:nvPr>
            <p:ph type="ftr" sz="quarter" idx="11"/>
          </p:nvPr>
        </p:nvSpPr>
        <p:spPr/>
        <p:txBody>
          <a:bodyPr/>
          <a:lstStyle/>
          <a:p>
            <a:r>
              <a:rPr lang="en-US"/>
              <a:t>Public Domain</a:t>
            </a:r>
          </a:p>
        </p:txBody>
      </p:sp>
      <p:pic>
        <p:nvPicPr>
          <p:cNvPr id="3" name="Picture 2">
            <a:extLst>
              <a:ext uri="{FF2B5EF4-FFF2-40B4-BE49-F238E27FC236}">
                <a16:creationId xmlns:a16="http://schemas.microsoft.com/office/drawing/2014/main" id="{25C9F29C-4143-03FE-67FD-D34607687BE3}"/>
              </a:ext>
            </a:extLst>
          </p:cNvPr>
          <p:cNvPicPr>
            <a:picLocks noChangeAspect="1"/>
          </p:cNvPicPr>
          <p:nvPr/>
        </p:nvPicPr>
        <p:blipFill>
          <a:blip r:embed="rId2"/>
          <a:stretch>
            <a:fillRect/>
          </a:stretch>
        </p:blipFill>
        <p:spPr>
          <a:xfrm>
            <a:off x="0" y="117592"/>
            <a:ext cx="12192000" cy="6622815"/>
          </a:xfrm>
          <a:prstGeom prst="rect">
            <a:avLst/>
          </a:prstGeom>
        </p:spPr>
      </p:pic>
    </p:spTree>
    <p:extLst>
      <p:ext uri="{BB962C8B-B14F-4D97-AF65-F5344CB8AC3E}">
        <p14:creationId xmlns:p14="http://schemas.microsoft.com/office/powerpoint/2010/main" val="437135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37AD5B5A-C64B-1053-AFBB-C3E0A3FE9A33}"/>
              </a:ext>
            </a:extLst>
          </p:cNvPr>
          <p:cNvSpPr>
            <a:spLocks noGrp="1"/>
          </p:cNvSpPr>
          <p:nvPr>
            <p:ph type="ftr" sz="quarter" idx="11"/>
          </p:nvPr>
        </p:nvSpPr>
        <p:spPr/>
        <p:txBody>
          <a:bodyPr/>
          <a:lstStyle/>
          <a:p>
            <a:r>
              <a:rPr lang="en-US"/>
              <a:t>Public Domain</a:t>
            </a:r>
          </a:p>
        </p:txBody>
      </p:sp>
      <p:pic>
        <p:nvPicPr>
          <p:cNvPr id="7" name="Picture 6">
            <a:extLst>
              <a:ext uri="{FF2B5EF4-FFF2-40B4-BE49-F238E27FC236}">
                <a16:creationId xmlns:a16="http://schemas.microsoft.com/office/drawing/2014/main" id="{9A5A20C6-3B97-B2DA-719A-FBF0008D232C}"/>
              </a:ext>
            </a:extLst>
          </p:cNvPr>
          <p:cNvPicPr>
            <a:picLocks noChangeAspect="1"/>
          </p:cNvPicPr>
          <p:nvPr/>
        </p:nvPicPr>
        <p:blipFill>
          <a:blip r:embed="rId2"/>
          <a:stretch>
            <a:fillRect/>
          </a:stretch>
        </p:blipFill>
        <p:spPr>
          <a:xfrm>
            <a:off x="0" y="139095"/>
            <a:ext cx="12192000" cy="6579809"/>
          </a:xfrm>
          <a:prstGeom prst="rect">
            <a:avLst/>
          </a:prstGeom>
        </p:spPr>
      </p:pic>
    </p:spTree>
    <p:extLst>
      <p:ext uri="{BB962C8B-B14F-4D97-AF65-F5344CB8AC3E}">
        <p14:creationId xmlns:p14="http://schemas.microsoft.com/office/powerpoint/2010/main" val="29619176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196</TotalTime>
  <Words>57</Words>
  <Application>Microsoft Office PowerPoint</Application>
  <PresentationFormat>Widescreen</PresentationFormat>
  <Paragraphs>9</Paragraphs>
  <Slides>7</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11</cp:revision>
  <dcterms:created xsi:type="dcterms:W3CDTF">2021-03-05T00:09:04Z</dcterms:created>
  <dcterms:modified xsi:type="dcterms:W3CDTF">2024-05-11T20:22:09Z</dcterms:modified>
</cp:coreProperties>
</file>