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3"/>
  </p:notesMasterIdLst>
  <p:handoutMasterIdLst>
    <p:handoutMasterId r:id="rId14"/>
  </p:handoutMasterIdLst>
  <p:sldIdLst>
    <p:sldId id="257" r:id="rId2"/>
    <p:sldId id="258" r:id="rId3"/>
    <p:sldId id="259" r:id="rId4"/>
    <p:sldId id="266" r:id="rId5"/>
    <p:sldId id="265" r:id="rId6"/>
    <p:sldId id="260" r:id="rId7"/>
    <p:sldId id="261" r:id="rId8"/>
    <p:sldId id="269" r:id="rId9"/>
    <p:sldId id="262" r:id="rId10"/>
    <p:sldId id="263" r:id="rId11"/>
    <p:sldId id="264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750" autoAdjust="0"/>
    <p:restoredTop sz="92265" autoAdjust="0"/>
  </p:normalViewPr>
  <p:slideViewPr>
    <p:cSldViewPr snapToGrid="0" showGuides="1">
      <p:cViewPr varScale="1">
        <p:scale>
          <a:sx n="64" d="100"/>
          <a:sy n="64" d="100"/>
        </p:scale>
        <p:origin x="64" y="1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12/30/2023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12/30/2023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EB189-FB38-47F9-907F-9D5D908A1200}" type="datetime1">
              <a:rPr lang="en-US" smtClean="0"/>
              <a:t>12/30/2023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by Andy Gleiser and James Koerts.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638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90BFB-4D03-4435-A406-CD6E414244EC}" type="datetime1">
              <a:rPr lang="en-US" smtClean="0"/>
              <a:t>12/30/2023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by Andy Gleiser and James Koerts.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387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4FC01-BFA3-46EC-8F54-237E234E1FDC}" type="datetime1">
              <a:rPr lang="en-US" smtClean="0"/>
              <a:t>12/30/2023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by Andy Gleiser and James Koerts.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017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195AA-1815-4CD8-B12F-4E484FFA771F}" type="datetime1">
              <a:rPr lang="en-US" smtClean="0"/>
              <a:t>12/30/2023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by Andy Gleiser and James Koerts.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717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0ABC9-FEB7-4830-9B2E-7DF19FBDA25C}" type="datetime1">
              <a:rPr lang="en-US" smtClean="0"/>
              <a:t>12/30/2023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by Andy Gleiser and James Koerts.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09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30D53-36BF-4286-BE31-49E0B90EF91D}" type="datetime1">
              <a:rPr lang="en-US" smtClean="0"/>
              <a:t>12/30/2023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by Andy Gleiser and James Koerts.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527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EE5BA-C891-40CF-8A28-0C35D8AFE3A3}" type="datetime1">
              <a:rPr lang="en-US" smtClean="0"/>
              <a:t>12/30/2023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by Andy Gleiser and James Koerts.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317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5EDF6-DFF5-40A1-AE12-C9F97A613225}" type="datetime1">
              <a:rPr lang="en-US" smtClean="0"/>
              <a:t>12/30/2023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by Andy Gleiser and James Koerts.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709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B1092-A1CC-47E9-BEF0-C9EC48A4206B}" type="datetime1">
              <a:rPr lang="en-US" smtClean="0"/>
              <a:t>12/30/2023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by Andy Gleiser and James Koerts.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54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60756-3A77-49F0-937F-6B1B01B7013F}" type="datetime1">
              <a:rPr lang="en-US" smtClean="0"/>
              <a:t>12/30/2023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by Andy Gleiser and James Koerts.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959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3A70F-281B-465B-83A0-D2B01AC8D6FC}" type="datetime1">
              <a:rPr lang="en-US" smtClean="0"/>
              <a:t>12/30/2023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by Andy Gleiser and James Koerts.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02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F7D6FD-9DC9-4547-83C0-2DFD4F8FEA3A}" type="datetime1">
              <a:rPr lang="en-US" smtClean="0"/>
              <a:t>12/30/2023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2016 by Andy Gleiser and James Koerts.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00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 54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2695FB1-AFD5-DEF4-1C83-A128562DBB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611120"/>
            <a:ext cx="10905066" cy="1635760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2016 by Andy </a:t>
            </a: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Gleiser</a:t>
            </a:r>
            <a:r>
              <a:rPr lang="en-US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 and James Koerts.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30E4FBA0-70AC-8B04-93A0-483A085E885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485827"/>
            <a:ext cx="10905066" cy="294436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C52CC1-D508-E003-CC2B-4B206DD17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2016 by Andy Gleiser and James Koerts. All rights reserved.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2736FD1-9697-B5FB-D5A7-889BC87251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980" y="3346331"/>
            <a:ext cx="10869671" cy="2786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14209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B298454D-65D1-36F9-C4E1-3F90C2F77B6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770891"/>
            <a:ext cx="10905066" cy="531621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F77E27-7B3C-07FF-8E04-4E417D990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2016 by Andy Gleiser and James Koerts.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5891809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Rectangle 5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8613D2A0-0B8B-1A6E-4BEC-9C29C54B69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875028"/>
            <a:ext cx="10905066" cy="3107944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6B8CC5-47EA-4018-9593-5620C8643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2016 by Andy Gleiser and James Koerts.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5519514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125287DA-880F-2E76-FFB5-3A384795C0D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89397" y="643467"/>
            <a:ext cx="1041320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26542D-15E9-30B3-C8A6-E3097014CA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2016 by Andy Gleiser and James Koerts.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8394000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BFADB539-E4F7-5C77-CF02-F8C563C1183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2024973"/>
            <a:ext cx="10905066" cy="2808054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64CB6D-763D-5248-E478-F758FD7784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2016 by Andy Gleiser and James Koerts.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7158727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B298454D-65D1-36F9-C4E1-3F90C2F77B6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770891"/>
            <a:ext cx="10905066" cy="531621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F77E27-7B3C-07FF-8E04-4E417D990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2016 by Andy Gleiser and James Koerts.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6644645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8C697F3B-5ECD-B39A-2E7C-659EB5C2B68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39207" y="643467"/>
            <a:ext cx="1071358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BB6D9F-C6D0-971C-8124-62153D145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2016 by Andy Gleiser and James Koerts.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2528507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2DA971C6-2A43-E25C-7915-83BB25FC4DE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490438"/>
            <a:ext cx="10905066" cy="2917104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8E03C2-7778-1958-2027-548B267B81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2016 by Andy Gleiser and James Koerts. All rights reserved.</a:t>
            </a:r>
          </a:p>
        </p:txBody>
      </p:sp>
      <p:pic>
        <p:nvPicPr>
          <p:cNvPr id="7" name="Content Placeholder 4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4792140E-8030-2D08-C4E2-E7F7503196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3340220"/>
            <a:ext cx="10905066" cy="2808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84284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B298454D-65D1-36F9-C4E1-3F90C2F77B6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770891"/>
            <a:ext cx="10905066" cy="531621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F77E27-7B3C-07FF-8E04-4E417D990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© 2016 by Andy Gleiser and James Koerts.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9931219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87A8EE5B-5C25-7284-96D6-675537F48CF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675470"/>
            <a:ext cx="10905066" cy="5507059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860FC7-191C-ADD1-23BF-B9BCEBC2D4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2016 by Andy Gleiser and James Koerts.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7346839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186</Words>
  <Application>Microsoft Office PowerPoint</Application>
  <PresentationFormat>Widescreen</PresentationFormat>
  <Paragraphs>13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4</cp:revision>
  <dcterms:created xsi:type="dcterms:W3CDTF">2019-12-31T20:25:24Z</dcterms:created>
  <dcterms:modified xsi:type="dcterms:W3CDTF">2023-12-31T01:59:36Z</dcterms:modified>
</cp:coreProperties>
</file>