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5" r:id="rId6"/>
    <p:sldId id="261" r:id="rId7"/>
    <p:sldId id="266" r:id="rId8"/>
    <p:sldId id="262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F04"/>
    <a:srgbClr val="423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92" d="100"/>
          <a:sy n="92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EE6C-AD2C-4892-BFF8-CF715E5E7C64}" type="datetime1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6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594B-D37D-46E3-A590-581B675DED90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2671-45A2-49A5-B4DA-0B9AFB03BDEE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0F9E-49A8-4B24-B23C-4ECDA13DD47D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08CE-F8C1-4353-B426-6F76C175FC74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6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A195-0B14-49E8-8C79-049B68EF5480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F5A2-CE4D-426F-A485-1FC33E7A65DA}" type="datetime1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8820-57C4-4CF1-B42F-6EF4E3261C12}" type="datetime1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4B72-3AF3-4327-BB0E-1225F4B26524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4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5F22-1B5D-4C6E-AD3A-141F06527B0C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DBB0-1D1C-4015-A893-88D86CFC8C70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A0172-8BF1-41A0-997C-EC084B1E7674}" type="datetime1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0302C-24FD-4401-88AA-4C2A0148A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74918"/>
            <a:ext cx="10905066" cy="25081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6DA04-AE21-453E-9621-160E7B80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74421" cy="666549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D53108-247E-FB50-68B0-20C43F87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7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7EB39-0F5A-46D5-832D-0924E69D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388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EDD75-CEFA-0F6E-AD99-C93598BE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6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6CBB2A-5716-789C-1F7C-46870A368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12192000" cy="67360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39CB4-89C7-AA23-48DD-B92DA34F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7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859BFA-65F6-45F3-83E1-418F62A51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388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19610-54D0-02E2-A89D-8D9266B6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4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B23E36-CA59-D7C1-62A5-FBE2568F6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20"/>
            <a:ext cx="12192000" cy="66755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2109B8-61E2-5A32-280B-3F1F11AE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3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B73D03-423F-416C-ABB6-57782ADA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388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7262C-241C-DA49-59B2-A4B2421C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6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5544F6-1B9C-C172-D008-0E0D4A1D6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95"/>
            <a:ext cx="12192000" cy="672201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EAE789-15CD-F89A-B87E-78634034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2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E65A65-67EF-45B1-9D68-417F3C27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388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85573-9775-24FF-8C4F-0525A88A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28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5</cp:revision>
  <dcterms:created xsi:type="dcterms:W3CDTF">2020-01-09T13:50:36Z</dcterms:created>
  <dcterms:modified xsi:type="dcterms:W3CDTF">2025-05-01T12:19:26Z</dcterms:modified>
</cp:coreProperties>
</file>