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F04"/>
    <a:srgbClr val="42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AD7CD-42C7-4E0F-ACDA-900F5EBDCE90}" v="1" dt="2020-01-09T13:50:33.427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92" d="100"/>
          <a:sy n="9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58AD7CD-42C7-4E0F-ACDA-900F5EBDCE90}"/>
    <pc:docChg chg="custSel mod modSld">
      <pc:chgData name="Sarah Gothard" userId="0e53f415fda5f162" providerId="LiveId" clId="{758AD7CD-42C7-4E0F-ACDA-900F5EBDCE90}" dt="2020-01-09T13:50:36.995" v="2" actId="26606"/>
      <pc:docMkLst>
        <pc:docMk/>
      </pc:docMkLst>
      <pc:sldChg chg="addSp delSp modSp">
        <pc:chgData name="Sarah Gothard" userId="0e53f415fda5f162" providerId="LiveId" clId="{758AD7CD-42C7-4E0F-ACDA-900F5EBDCE90}" dt="2020-01-09T13:50:36.995" v="2" actId="26606"/>
        <pc:sldMkLst>
          <pc:docMk/>
          <pc:sldMk cId="2211167003" sldId="257"/>
        </pc:sldMkLst>
        <pc:spChg chg="ord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10" creationId="{32BC26D8-82FB-445E-AA49-62A77D7C1EE0}"/>
          </ac:spMkLst>
        </pc:spChg>
        <pc:spChg chg="del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12" creationId="{CB44330D-EA18-4254-AA95-EB49948539B8}"/>
          </ac:spMkLst>
        </pc:spChg>
        <pc:spChg chg="add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17" creationId="{32BC26D8-82FB-445E-AA49-62A77D7C1EE0}"/>
          </ac:spMkLst>
        </pc:spChg>
        <pc:spChg chg="add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19" creationId="{CB44330D-EA18-4254-AA95-EB49948539B8}"/>
          </ac:spMkLst>
        </pc:spChg>
        <pc:picChg chg="del">
          <ac:chgData name="Sarah Gothard" userId="0e53f415fda5f162" providerId="LiveId" clId="{758AD7CD-42C7-4E0F-ACDA-900F5EBDCE90}" dt="2020-01-09T13:49:56.892" v="0" actId="478"/>
          <ac:picMkLst>
            <pc:docMk/>
            <pc:sldMk cId="2211167003" sldId="257"/>
            <ac:picMk id="2" creationId="{081332C2-4E88-42F6-9764-ED4E4E62CEE4}"/>
          </ac:picMkLst>
        </pc:picChg>
        <pc:picChg chg="add mod">
          <ac:chgData name="Sarah Gothard" userId="0e53f415fda5f162" providerId="LiveId" clId="{758AD7CD-42C7-4E0F-ACDA-900F5EBDCE90}" dt="2020-01-09T13:50:36.995" v="2" actId="26606"/>
          <ac:picMkLst>
            <pc:docMk/>
            <pc:sldMk cId="2211167003" sldId="257"/>
            <ac:picMk id="3" creationId="{7FE0302C-24FD-4401-88AA-4C2A0148A6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4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0302C-24FD-4401-88AA-4C2A0148A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74918"/>
            <a:ext cx="10905066" cy="25081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6DA04-AE21-453E-9621-160E7B80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74421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7EB39-0F5A-46D5-832D-0924E69D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6CBB2A-5716-789C-1F7C-46870A36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21920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7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859BFA-65F6-45F3-83E1-418F62A5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95A97-2044-4214-877C-B3A4AAC2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B73D03-423F-416C-ABB6-57782ADA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6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ED84D1-E8E3-4DD6-B367-EFD0053B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113" cy="66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2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E65A65-67EF-45B1-9D68-417F3C27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Office PowerPoint</Application>
  <PresentationFormat>Widescreen</PresentationFormat>
  <Paragraphs>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2020-01-09T13:50:36Z</dcterms:created>
  <dcterms:modified xsi:type="dcterms:W3CDTF">2025-05-01T12:08:03Z</dcterms:modified>
</cp:coreProperties>
</file>