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7"/>
  </p:notesMasterIdLst>
  <p:handoutMasterIdLst>
    <p:handoutMasterId r:id="rId8"/>
  </p:handoutMasterIdLst>
  <p:sldIdLst>
    <p:sldId id="257" r:id="rId2"/>
    <p:sldId id="261" r:id="rId3"/>
    <p:sldId id="262" r:id="rId4"/>
    <p:sldId id="260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50" autoAdjust="0"/>
    <p:restoredTop sz="92265" autoAdjust="0"/>
  </p:normalViewPr>
  <p:slideViewPr>
    <p:cSldViewPr snapToGrid="0" showGuides="1">
      <p:cViewPr varScale="1">
        <p:scale>
          <a:sx n="64" d="100"/>
          <a:sy n="64" d="100"/>
        </p:scale>
        <p:origin x="28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10/21/2022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10/21/2022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38136-F652-4CA6-9B8A-35897B3FC78A}" type="datetime1">
              <a:rPr lang="en-US" smtClean="0"/>
              <a:t>10/21/2022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638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7EF64-F864-4EC8-BAD9-4B4D3E49CA3C}" type="datetime1">
              <a:rPr lang="en-US" smtClean="0"/>
              <a:t>10/21/2022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387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5A4FC-1C98-47C1-9FBA-0E5DFA6AE0DE}" type="datetime1">
              <a:rPr lang="en-US" smtClean="0"/>
              <a:t>10/21/2022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017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71202-3274-4FD8-887B-C378C32B247C}" type="datetime1">
              <a:rPr lang="en-US" smtClean="0"/>
              <a:t>10/21/2022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717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32784-E8AC-45C0-9CEA-F630A174A6F4}" type="datetime1">
              <a:rPr lang="en-US" smtClean="0"/>
              <a:t>10/21/2022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09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36850-CF16-4B08-8E09-BC6A0A7F7835}" type="datetime1">
              <a:rPr lang="en-US" smtClean="0"/>
              <a:t>10/21/2022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527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52786-5660-40F2-8040-F11361A51D8C}" type="datetime1">
              <a:rPr lang="en-US" smtClean="0"/>
              <a:t>10/21/2022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317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F10F1-4594-4EFB-A9F0-3A2331165EB5}" type="datetime1">
              <a:rPr lang="en-US" smtClean="0"/>
              <a:t>10/21/2022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709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F3548-EB37-42BD-9FF7-94E02EE7B29C}" type="datetime1">
              <a:rPr lang="en-US" smtClean="0"/>
              <a:t>10/21/2022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54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F750D-5D94-421F-A30B-0F86928E7816}" type="datetime1">
              <a:rPr lang="en-US" smtClean="0"/>
              <a:t>10/21/2022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959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1E088-7A54-41FE-92FD-E4DE1BEE3717}" type="datetime1">
              <a:rPr lang="en-US" smtClean="0"/>
              <a:t>10/21/2022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02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B8BEF4-7135-4355-8639-4220F6906C01}" type="datetime1">
              <a:rPr lang="en-US" smtClean="0"/>
              <a:t>10/21/2022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00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4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A9AF594-38E4-4265-9EE8-2A2913BAF1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583858"/>
            <a:ext cx="10905066" cy="1690283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67CDCBB1-661A-47A7-8947-E7D10287801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547877"/>
            <a:ext cx="10905066" cy="376224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5D9345-2105-4186-AD2F-DB7240EC6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6529222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CE31B44B-EE98-4DF7-8E00-5598BEB7A93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602402"/>
            <a:ext cx="10905066" cy="365319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543E9B-385D-4676-8ED0-EA28193A0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2235763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08D99005-1B08-42D5-A464-8F9BA28C4FB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506983"/>
            <a:ext cx="10905066" cy="3844034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9CD37B-95C2-4C3B-9E55-ABD2D36800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4669392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Content Placeholder 6" descr="Shape&#10;&#10;Description automatically generated with medium confidence">
            <a:extLst>
              <a:ext uri="{FF2B5EF4-FFF2-40B4-BE49-F238E27FC236}">
                <a16:creationId xmlns:a16="http://schemas.microsoft.com/office/drawing/2014/main" id="{14CD009A-30D2-4C08-8957-0AF1FF195F8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656927"/>
            <a:ext cx="10905066" cy="354414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FB3F944-8892-4408-811B-8656411A56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756956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</TotalTime>
  <Words>53</Words>
  <Application>Microsoft Office PowerPoint</Application>
  <PresentationFormat>Widescreen</PresentationFormat>
  <Paragraphs>7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6</cp:revision>
  <dcterms:created xsi:type="dcterms:W3CDTF">2019-12-29T03:46:00Z</dcterms:created>
  <dcterms:modified xsi:type="dcterms:W3CDTF">2022-10-22T00:44:00Z</dcterms:modified>
</cp:coreProperties>
</file>