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9" r:id="rId1"/>
  </p:sldMasterIdLst>
  <p:notesMasterIdLst>
    <p:notesMasterId r:id="rId11"/>
  </p:notesMasterIdLst>
  <p:handoutMasterIdLst>
    <p:handoutMasterId r:id="rId12"/>
  </p:handoutMasterIdLst>
  <p:sldIdLst>
    <p:sldId id="339" r:id="rId2"/>
    <p:sldId id="334" r:id="rId3"/>
    <p:sldId id="340" r:id="rId4"/>
    <p:sldId id="341" r:id="rId5"/>
    <p:sldId id="342" r:id="rId6"/>
    <p:sldId id="343" r:id="rId7"/>
    <p:sldId id="344" r:id="rId8"/>
    <p:sldId id="345" r:id="rId9"/>
    <p:sldId id="34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D6399E-B0A6-4D86-A097-887C36F97BD2}" v="31" dt="2020-02-09T01:42:41.24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449" autoAdjust="0"/>
  </p:normalViewPr>
  <p:slideViewPr>
    <p:cSldViewPr snapToGrid="0" showGuides="1">
      <p:cViewPr varScale="1">
        <p:scale>
          <a:sx n="66" d="100"/>
          <a:sy n="66" d="100"/>
        </p:scale>
        <p:origin x="66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3D3287E-E74C-4FFD-B69C-B206D35083BA}"/>
    <pc:docChg chg="undo custSel addSld delSld modSld">
      <pc:chgData name="Sarah Gothard" userId="0e53f415fda5f162" providerId="LiveId" clId="{E3D3287E-E74C-4FFD-B69C-B206D35083BA}" dt="2020-01-30T15:15:35.634" v="42" actId="122"/>
      <pc:docMkLst>
        <pc:docMk/>
      </pc:docMkLst>
      <pc:sldChg chg="addSp delSp modSp add del delDesignElem">
        <pc:chgData name="Sarah Gothard" userId="0e53f415fda5f162" providerId="LiveId" clId="{E3D3287E-E74C-4FFD-B69C-B206D35083BA}" dt="2020-01-30T15:15:35.634" v="42" actId="122"/>
        <pc:sldMkLst>
          <pc:docMk/>
          <pc:sldMk cId="2211167003" sldId="257"/>
        </pc:sldMkLst>
        <pc:spChg chg="add del mod">
          <ac:chgData name="Sarah Gothard" userId="0e53f415fda5f162" providerId="LiveId" clId="{E3D3287E-E74C-4FFD-B69C-B206D35083BA}" dt="2020-01-30T15:15:01.406" v="21"/>
          <ac:spMkLst>
            <pc:docMk/>
            <pc:sldMk cId="2211167003" sldId="257"/>
            <ac:spMk id="3" creationId="{7751312E-4214-43B0-9CD3-5BE5DA156D00}"/>
          </ac:spMkLst>
        </pc:spChg>
        <pc:spChg chg="add mod">
          <ac:chgData name="Sarah Gothard" userId="0e53f415fda5f162" providerId="LiveId" clId="{E3D3287E-E74C-4FFD-B69C-B206D35083BA}" dt="2020-01-30T15:15:35.634" v="42" actId="122"/>
          <ac:spMkLst>
            <pc:docMk/>
            <pc:sldMk cId="2211167003" sldId="257"/>
            <ac:spMk id="4" creationId="{49F4434C-4592-4D51-8EEB-91A88010202A}"/>
          </ac:spMkLst>
        </pc:spChg>
        <pc:spChg chg="mod">
          <ac:chgData name="Sarah Gothard" userId="0e53f415fda5f162" providerId="LiveId" clId="{E3D3287E-E74C-4FFD-B69C-B206D35083BA}" dt="2020-01-30T15:15:25.333" v="29" actId="107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E3D3287E-E74C-4FFD-B69C-B206D35083BA}" dt="2020-01-30T15:15:01.406" v="21"/>
          <ac:spMkLst>
            <pc:docMk/>
            <pc:sldMk cId="2211167003" sldId="257"/>
            <ac:spMk id="10" creationId="{01D0AF59-99C3-4251-AB9A-C966C6AD4400}"/>
          </ac:spMkLst>
        </pc:spChg>
        <pc:spChg chg="add del">
          <ac:chgData name="Sarah Gothard" userId="0e53f415fda5f162" providerId="LiveId" clId="{E3D3287E-E74C-4FFD-B69C-B206D35083BA}" dt="2020-01-30T15:15:01.406" v="21"/>
          <ac:spMkLst>
            <pc:docMk/>
            <pc:sldMk cId="2211167003" sldId="257"/>
            <ac:spMk id="12" creationId="{1855405F-37A2-4869-9154-F8BE3BECE6C3}"/>
          </ac:spMkLst>
        </pc:spChg>
        <pc:picChg chg="del">
          <ac:chgData name="Sarah Gothard" userId="0e53f415fda5f162" providerId="LiveId" clId="{E3D3287E-E74C-4FFD-B69C-B206D35083BA}" dt="2020-01-30T15:14:46.100" v="0" actId="478"/>
          <ac:picMkLst>
            <pc:docMk/>
            <pc:sldMk cId="2211167003" sldId="257"/>
            <ac:picMk id="2" creationId="{8DC94D3F-476D-4B1C-A163-C4D7A7DE399A}"/>
          </ac:picMkLst>
        </pc:picChg>
      </pc:sldChg>
      <pc:sldChg chg="delSp add del">
        <pc:chgData name="Sarah Gothard" userId="0e53f415fda5f162" providerId="LiveId" clId="{E3D3287E-E74C-4FFD-B69C-B206D35083BA}" dt="2020-01-30T15:14:51.182" v="5" actId="2696"/>
        <pc:sldMkLst>
          <pc:docMk/>
          <pc:sldMk cId="3648730301" sldId="258"/>
        </pc:sldMkLst>
        <pc:picChg chg="del">
          <ac:chgData name="Sarah Gothard" userId="0e53f415fda5f162" providerId="LiveId" clId="{E3D3287E-E74C-4FFD-B69C-B206D35083BA}" dt="2020-01-30T15:14:47.665" v="1" actId="478"/>
          <ac:picMkLst>
            <pc:docMk/>
            <pc:sldMk cId="3648730301" sldId="258"/>
            <ac:picMk id="2" creationId="{CC01A205-D514-436E-A82A-B61EE81A7746}"/>
          </ac:picMkLst>
        </pc:picChg>
      </pc:sldChg>
      <pc:sldChg chg="del">
        <pc:chgData name="Sarah Gothard" userId="0e53f415fda5f162" providerId="LiveId" clId="{E3D3287E-E74C-4FFD-B69C-B206D35083BA}" dt="2020-01-30T15:14:53.794" v="9" actId="2696"/>
        <pc:sldMkLst>
          <pc:docMk/>
          <pc:sldMk cId="3841820551" sldId="259"/>
        </pc:sldMkLst>
      </pc:sldChg>
      <pc:sldChg chg="del">
        <pc:chgData name="Sarah Gothard" userId="0e53f415fda5f162" providerId="LiveId" clId="{E3D3287E-E74C-4FFD-B69C-B206D35083BA}" dt="2020-01-30T15:14:53.808" v="10" actId="2696"/>
        <pc:sldMkLst>
          <pc:docMk/>
          <pc:sldMk cId="2256174988" sldId="260"/>
        </pc:sldMkLst>
      </pc:sldChg>
      <pc:sldChg chg="del">
        <pc:chgData name="Sarah Gothard" userId="0e53f415fda5f162" providerId="LiveId" clId="{E3D3287E-E74C-4FFD-B69C-B206D35083BA}" dt="2020-01-30T15:14:53.821" v="12" actId="2696"/>
        <pc:sldMkLst>
          <pc:docMk/>
          <pc:sldMk cId="1038464368" sldId="261"/>
        </pc:sldMkLst>
      </pc:sldChg>
      <pc:sldChg chg="del">
        <pc:chgData name="Sarah Gothard" userId="0e53f415fda5f162" providerId="LiveId" clId="{E3D3287E-E74C-4FFD-B69C-B206D35083BA}" dt="2020-01-30T15:14:53.826" v="13" actId="2696"/>
        <pc:sldMkLst>
          <pc:docMk/>
          <pc:sldMk cId="1157319508" sldId="262"/>
        </pc:sldMkLst>
      </pc:sldChg>
      <pc:sldChg chg="del">
        <pc:chgData name="Sarah Gothard" userId="0e53f415fda5f162" providerId="LiveId" clId="{E3D3287E-E74C-4FFD-B69C-B206D35083BA}" dt="2020-01-30T15:14:53.832" v="14" actId="2696"/>
        <pc:sldMkLst>
          <pc:docMk/>
          <pc:sldMk cId="4067741009" sldId="263"/>
        </pc:sldMkLst>
      </pc:sldChg>
      <pc:sldChg chg="del">
        <pc:chgData name="Sarah Gothard" userId="0e53f415fda5f162" providerId="LiveId" clId="{E3D3287E-E74C-4FFD-B69C-B206D35083BA}" dt="2020-01-30T15:14:53.838" v="15" actId="2696"/>
        <pc:sldMkLst>
          <pc:docMk/>
          <pc:sldMk cId="1211907746" sldId="264"/>
        </pc:sldMkLst>
      </pc:sldChg>
      <pc:sldChg chg="add del">
        <pc:chgData name="Sarah Gothard" userId="0e53f415fda5f162" providerId="LiveId" clId="{E3D3287E-E74C-4FFD-B69C-B206D35083BA}" dt="2020-01-30T15:14:53.781" v="8" actId="2696"/>
        <pc:sldMkLst>
          <pc:docMk/>
          <pc:sldMk cId="3864755942" sldId="265"/>
        </pc:sldMkLst>
      </pc:sldChg>
      <pc:sldChg chg="del">
        <pc:chgData name="Sarah Gothard" userId="0e53f415fda5f162" providerId="LiveId" clId="{E3D3287E-E74C-4FFD-B69C-B206D35083BA}" dt="2020-01-30T15:14:53.814" v="11" actId="2696"/>
        <pc:sldMkLst>
          <pc:docMk/>
          <pc:sldMk cId="3899545904" sldId="266"/>
        </pc:sldMkLst>
      </pc:sldChg>
      <pc:sldChg chg="del">
        <pc:chgData name="Sarah Gothard" userId="0e53f415fda5f162" providerId="LiveId" clId="{E3D3287E-E74C-4FFD-B69C-B206D35083BA}" dt="2020-01-30T15:14:53.845" v="16" actId="2696"/>
        <pc:sldMkLst>
          <pc:docMk/>
          <pc:sldMk cId="2947133557" sldId="267"/>
        </pc:sldMkLst>
      </pc:sldChg>
      <pc:sldChg chg="del">
        <pc:chgData name="Sarah Gothard" userId="0e53f415fda5f162" providerId="LiveId" clId="{E3D3287E-E74C-4FFD-B69C-B206D35083BA}" dt="2020-01-30T15:14:53.851" v="17" actId="2696"/>
        <pc:sldMkLst>
          <pc:docMk/>
          <pc:sldMk cId="4080846160" sldId="268"/>
        </pc:sldMkLst>
      </pc:sldChg>
      <pc:sldChg chg="del">
        <pc:chgData name="Sarah Gothard" userId="0e53f415fda5f162" providerId="LiveId" clId="{E3D3287E-E74C-4FFD-B69C-B206D35083BA}" dt="2020-01-30T15:14:53.855" v="18" actId="2696"/>
        <pc:sldMkLst>
          <pc:docMk/>
          <pc:sldMk cId="879815314" sldId="269"/>
        </pc:sldMkLst>
      </pc:sldChg>
    </pc:docChg>
  </pc:docChgLst>
  <pc:docChgLst>
    <pc:chgData name="Sarah Gothard" userId="0e53f415fda5f162" providerId="LiveId" clId="{45D6399E-B0A6-4D86-A097-887C36F97BD2}"/>
    <pc:docChg chg="custSel addSld delSld modSld modMainMaster">
      <pc:chgData name="Sarah Gothard" userId="0e53f415fda5f162" providerId="LiveId" clId="{45D6399E-B0A6-4D86-A097-887C36F97BD2}" dt="2020-02-09T01:42:50.897" v="63" actId="1076"/>
      <pc:docMkLst>
        <pc:docMk/>
      </pc:docMkLst>
      <pc:sldChg chg="addSp delSp modSp del setBg">
        <pc:chgData name="Sarah Gothard" userId="0e53f415fda5f162" providerId="LiveId" clId="{45D6399E-B0A6-4D86-A097-887C36F97BD2}" dt="2020-02-09T01:32:34.792" v="22" actId="2696"/>
        <pc:sldMkLst>
          <pc:docMk/>
          <pc:sldMk cId="2211167003" sldId="257"/>
        </pc:sldMkLst>
        <pc:spChg chg="del">
          <ac:chgData name="Sarah Gothard" userId="0e53f415fda5f162" providerId="LiveId" clId="{45D6399E-B0A6-4D86-A097-887C36F97BD2}" dt="2020-02-09T01:30:37.763" v="0" actId="478"/>
          <ac:spMkLst>
            <pc:docMk/>
            <pc:sldMk cId="2211167003" sldId="257"/>
            <ac:spMk id="4" creationId="{49F4434C-4592-4D51-8EEB-91A88010202A}"/>
          </ac:spMkLst>
        </pc:spChg>
        <pc:picChg chg="add del mod">
          <ac:chgData name="Sarah Gothard" userId="0e53f415fda5f162" providerId="LiveId" clId="{45D6399E-B0A6-4D86-A097-887C36F97BD2}" dt="2020-02-09T01:32:13.379" v="18"/>
          <ac:picMkLst>
            <pc:docMk/>
            <pc:sldMk cId="2211167003" sldId="257"/>
            <ac:picMk id="2" creationId="{6BFE73D8-D50B-446C-82B1-24D00DFB9EB5}"/>
          </ac:picMkLst>
        </pc:picChg>
      </pc:sldChg>
      <pc:sldChg chg="del setBg">
        <pc:chgData name="Sarah Gothard" userId="0e53f415fda5f162" providerId="LiveId" clId="{45D6399E-B0A6-4D86-A097-887C36F97BD2}" dt="2020-02-09T01:31:38.581" v="13" actId="2696"/>
        <pc:sldMkLst>
          <pc:docMk/>
          <pc:sldMk cId="3648730301" sldId="258"/>
        </pc:sldMkLst>
      </pc:sldChg>
      <pc:sldChg chg="addSp delSp add del setBg delDesignElem">
        <pc:chgData name="Sarah Gothard" userId="0e53f415fda5f162" providerId="LiveId" clId="{45D6399E-B0A6-4D86-A097-887C36F97BD2}" dt="2020-02-09T01:30:51.133" v="9"/>
        <pc:sldMkLst>
          <pc:docMk/>
          <pc:sldMk cId="81738157" sldId="259"/>
        </pc:sldMkLst>
        <pc:spChg chg="add del">
          <ac:chgData name="Sarah Gothard" userId="0e53f415fda5f162" providerId="LiveId" clId="{45D6399E-B0A6-4D86-A097-887C36F97BD2}" dt="2020-02-09T01:30:51.133" v="9"/>
          <ac:spMkLst>
            <pc:docMk/>
            <pc:sldMk cId="81738157" sldId="259"/>
            <ac:spMk id="9" creationId="{01D0AF59-99C3-4251-AB9A-C966C6AD4400}"/>
          </ac:spMkLst>
        </pc:spChg>
        <pc:spChg chg="add del">
          <ac:chgData name="Sarah Gothard" userId="0e53f415fda5f162" providerId="LiveId" clId="{45D6399E-B0A6-4D86-A097-887C36F97BD2}" dt="2020-02-09T01:30:51.133" v="9"/>
          <ac:spMkLst>
            <pc:docMk/>
            <pc:sldMk cId="81738157" sldId="259"/>
            <ac:spMk id="11" creationId="{1855405F-37A2-4869-9154-F8BE3BECE6C3}"/>
          </ac:spMkLst>
        </pc:spChg>
      </pc:sldChg>
      <pc:sldChg chg="addSp delSp add del setBg delDesignElem">
        <pc:chgData name="Sarah Gothard" userId="0e53f415fda5f162" providerId="LiveId" clId="{45D6399E-B0A6-4D86-A097-887C36F97BD2}" dt="2020-02-09T01:30:50.937" v="8"/>
        <pc:sldMkLst>
          <pc:docMk/>
          <pc:sldMk cId="1324494702" sldId="260"/>
        </pc:sldMkLst>
        <pc:spChg chg="add del">
          <ac:chgData name="Sarah Gothard" userId="0e53f415fda5f162" providerId="LiveId" clId="{45D6399E-B0A6-4D86-A097-887C36F97BD2}" dt="2020-02-09T01:30:50.937" v="8"/>
          <ac:spMkLst>
            <pc:docMk/>
            <pc:sldMk cId="1324494702" sldId="260"/>
            <ac:spMk id="9" creationId="{01D0AF59-99C3-4251-AB9A-C966C6AD4400}"/>
          </ac:spMkLst>
        </pc:spChg>
        <pc:spChg chg="add del">
          <ac:chgData name="Sarah Gothard" userId="0e53f415fda5f162" providerId="LiveId" clId="{45D6399E-B0A6-4D86-A097-887C36F97BD2}" dt="2020-02-09T01:30:50.937" v="8"/>
          <ac:spMkLst>
            <pc:docMk/>
            <pc:sldMk cId="1324494702" sldId="260"/>
            <ac:spMk id="11" creationId="{1855405F-37A2-4869-9154-F8BE3BECE6C3}"/>
          </ac:spMkLst>
        </pc:spChg>
      </pc:sldChg>
      <pc:sldChg chg="addSp delSp add setBg modNotesTx">
        <pc:chgData name="Sarah Gothard" userId="0e53f415fda5f162" providerId="LiveId" clId="{45D6399E-B0A6-4D86-A097-887C36F97BD2}" dt="2020-02-09T01:32:31.487" v="21" actId="20577"/>
        <pc:sldMkLst>
          <pc:docMk/>
          <pc:sldMk cId="326356735" sldId="261"/>
        </pc:sldMkLst>
        <pc:picChg chg="del">
          <ac:chgData name="Sarah Gothard" userId="0e53f415fda5f162" providerId="LiveId" clId="{45D6399E-B0A6-4D86-A097-887C36F97BD2}" dt="2020-02-09T01:32:16.153" v="19" actId="478"/>
          <ac:picMkLst>
            <pc:docMk/>
            <pc:sldMk cId="326356735" sldId="261"/>
            <ac:picMk id="6" creationId="{5FF580C7-6DC6-46DF-ACFB-27E07F715412}"/>
          </ac:picMkLst>
        </pc:picChg>
        <pc:picChg chg="add">
          <ac:chgData name="Sarah Gothard" userId="0e53f415fda5f162" providerId="LiveId" clId="{45D6399E-B0A6-4D86-A097-887C36F97BD2}" dt="2020-02-09T01:32:16.254" v="20"/>
          <ac:picMkLst>
            <pc:docMk/>
            <pc:sldMk cId="326356735" sldId="261"/>
            <ac:picMk id="7" creationId="{D2A6ACBA-32F1-4686-A8C9-79521439B114}"/>
          </ac:picMkLst>
        </pc:picChg>
      </pc:sldChg>
      <pc:sldChg chg="addSp delSp modSp add setBg">
        <pc:chgData name="Sarah Gothard" userId="0e53f415fda5f162" providerId="LiveId" clId="{45D6399E-B0A6-4D86-A097-887C36F97BD2}" dt="2020-02-09T01:40:31.621" v="47" actId="1076"/>
        <pc:sldMkLst>
          <pc:docMk/>
          <pc:sldMk cId="617699699" sldId="263"/>
        </pc:sldMkLst>
        <pc:picChg chg="add mod">
          <ac:chgData name="Sarah Gothard" userId="0e53f415fda5f162" providerId="LiveId" clId="{45D6399E-B0A6-4D86-A097-887C36F97BD2}" dt="2020-02-09T01:40:31.621" v="47" actId="1076"/>
          <ac:picMkLst>
            <pc:docMk/>
            <pc:sldMk cId="617699699" sldId="263"/>
            <ac:picMk id="5" creationId="{2134F4B6-98FD-4A59-9936-F162C8E14DAC}"/>
          </ac:picMkLst>
        </pc:picChg>
        <pc:picChg chg="del">
          <ac:chgData name="Sarah Gothard" userId="0e53f415fda5f162" providerId="LiveId" clId="{45D6399E-B0A6-4D86-A097-887C36F97BD2}" dt="2020-02-09T01:34:08.521" v="24" actId="478"/>
          <ac:picMkLst>
            <pc:docMk/>
            <pc:sldMk cId="617699699" sldId="263"/>
            <ac:picMk id="6" creationId="{70CD1489-3AE3-4E17-9D8A-2EE9718DF2D9}"/>
          </ac:picMkLst>
        </pc:picChg>
      </pc:sldChg>
      <pc:sldChg chg="addSp delSp modSp add setBg">
        <pc:chgData name="Sarah Gothard" userId="0e53f415fda5f162" providerId="LiveId" clId="{45D6399E-B0A6-4D86-A097-887C36F97BD2}" dt="2020-02-09T01:35:42.118" v="35" actId="1076"/>
        <pc:sldMkLst>
          <pc:docMk/>
          <pc:sldMk cId="2775675811" sldId="264"/>
        </pc:sldMkLst>
        <pc:picChg chg="add mod">
          <ac:chgData name="Sarah Gothard" userId="0e53f415fda5f162" providerId="LiveId" clId="{45D6399E-B0A6-4D86-A097-887C36F97BD2}" dt="2020-02-09T01:35:42.118" v="35" actId="1076"/>
          <ac:picMkLst>
            <pc:docMk/>
            <pc:sldMk cId="2775675811" sldId="264"/>
            <ac:picMk id="5" creationId="{5471F08C-52A9-4017-9F96-5118529A1462}"/>
          </ac:picMkLst>
        </pc:picChg>
        <pc:picChg chg="del">
          <ac:chgData name="Sarah Gothard" userId="0e53f415fda5f162" providerId="LiveId" clId="{45D6399E-B0A6-4D86-A097-887C36F97BD2}" dt="2020-02-09T01:34:10.231" v="25" actId="478"/>
          <ac:picMkLst>
            <pc:docMk/>
            <pc:sldMk cId="2775675811" sldId="264"/>
            <ac:picMk id="6" creationId="{359E48FF-75DC-4AB1-AE47-C51DEADCA4AE}"/>
          </ac:picMkLst>
        </pc:picChg>
      </pc:sldChg>
      <pc:sldChg chg="addSp delSp modSp add setBg">
        <pc:chgData name="Sarah Gothard" userId="0e53f415fda5f162" providerId="LiveId" clId="{45D6399E-B0A6-4D86-A097-887C36F97BD2}" dt="2020-02-09T01:41:17.998" v="54" actId="1076"/>
        <pc:sldMkLst>
          <pc:docMk/>
          <pc:sldMk cId="1611264542" sldId="265"/>
        </pc:sldMkLst>
        <pc:picChg chg="add del">
          <ac:chgData name="Sarah Gothard" userId="0e53f415fda5f162" providerId="LiveId" clId="{45D6399E-B0A6-4D86-A097-887C36F97BD2}" dt="2020-02-09T01:41:00.881" v="49"/>
          <ac:picMkLst>
            <pc:docMk/>
            <pc:sldMk cId="1611264542" sldId="265"/>
            <ac:picMk id="5" creationId="{54E6012A-1AFC-479F-B1CE-28D0A3F56610}"/>
          </ac:picMkLst>
        </pc:picChg>
        <pc:picChg chg="del">
          <ac:chgData name="Sarah Gothard" userId="0e53f415fda5f162" providerId="LiveId" clId="{45D6399E-B0A6-4D86-A097-887C36F97BD2}" dt="2020-02-09T01:34:13.102" v="26" actId="478"/>
          <ac:picMkLst>
            <pc:docMk/>
            <pc:sldMk cId="1611264542" sldId="265"/>
            <ac:picMk id="6" creationId="{19478069-52E1-4132-9BCE-702C03F37457}"/>
          </ac:picMkLst>
        </pc:picChg>
        <pc:picChg chg="add mod">
          <ac:chgData name="Sarah Gothard" userId="0e53f415fda5f162" providerId="LiveId" clId="{45D6399E-B0A6-4D86-A097-887C36F97BD2}" dt="2020-02-09T01:41:17.998" v="54" actId="1076"/>
          <ac:picMkLst>
            <pc:docMk/>
            <pc:sldMk cId="1611264542" sldId="265"/>
            <ac:picMk id="7" creationId="{A9FE8F29-ED00-4511-9E3F-A28D16FE57C6}"/>
          </ac:picMkLst>
        </pc:picChg>
      </pc:sldChg>
      <pc:sldChg chg="addSp delSp modSp add setBg">
        <pc:chgData name="Sarah Gothard" userId="0e53f415fda5f162" providerId="LiveId" clId="{45D6399E-B0A6-4D86-A097-887C36F97BD2}" dt="2020-02-09T01:36:44.647" v="38" actId="1076"/>
        <pc:sldMkLst>
          <pc:docMk/>
          <pc:sldMk cId="4219088957" sldId="267"/>
        </pc:sldMkLst>
        <pc:picChg chg="add mod">
          <ac:chgData name="Sarah Gothard" userId="0e53f415fda5f162" providerId="LiveId" clId="{45D6399E-B0A6-4D86-A097-887C36F97BD2}" dt="2020-02-09T01:36:44.647" v="38" actId="1076"/>
          <ac:picMkLst>
            <pc:docMk/>
            <pc:sldMk cId="4219088957" sldId="267"/>
            <ac:picMk id="5" creationId="{95C8A9B8-580E-4E33-816B-CA56EF37DE62}"/>
          </ac:picMkLst>
        </pc:picChg>
        <pc:picChg chg="del">
          <ac:chgData name="Sarah Gothard" userId="0e53f415fda5f162" providerId="LiveId" clId="{45D6399E-B0A6-4D86-A097-887C36F97BD2}" dt="2020-02-09T01:34:15.599" v="27" actId="478"/>
          <ac:picMkLst>
            <pc:docMk/>
            <pc:sldMk cId="4219088957" sldId="267"/>
            <ac:picMk id="6" creationId="{B2357BCE-1501-4137-9660-69F9C98FFA3A}"/>
          </ac:picMkLst>
        </pc:picChg>
      </pc:sldChg>
      <pc:sldChg chg="addSp delSp modSp add setBg">
        <pc:chgData name="Sarah Gothard" userId="0e53f415fda5f162" providerId="LiveId" clId="{45D6399E-B0A6-4D86-A097-887C36F97BD2}" dt="2020-02-09T01:42:02.392" v="59" actId="1076"/>
        <pc:sldMkLst>
          <pc:docMk/>
          <pc:sldMk cId="1737405121" sldId="268"/>
        </pc:sldMkLst>
        <pc:picChg chg="add mod">
          <ac:chgData name="Sarah Gothard" userId="0e53f415fda5f162" providerId="LiveId" clId="{45D6399E-B0A6-4D86-A097-887C36F97BD2}" dt="2020-02-09T01:42:02.392" v="59" actId="1076"/>
          <ac:picMkLst>
            <pc:docMk/>
            <pc:sldMk cId="1737405121" sldId="268"/>
            <ac:picMk id="5" creationId="{8158CA6C-AFE0-4A3B-958A-B420AE01637E}"/>
          </ac:picMkLst>
        </pc:picChg>
        <pc:picChg chg="del">
          <ac:chgData name="Sarah Gothard" userId="0e53f415fda5f162" providerId="LiveId" clId="{45D6399E-B0A6-4D86-A097-887C36F97BD2}" dt="2020-02-09T01:34:17.156" v="28" actId="478"/>
          <ac:picMkLst>
            <pc:docMk/>
            <pc:sldMk cId="1737405121" sldId="268"/>
            <ac:picMk id="6" creationId="{F0B8878F-0910-41A1-AB78-6827CEB28E76}"/>
          </ac:picMkLst>
        </pc:picChg>
      </pc:sldChg>
      <pc:sldChg chg="addSp delSp modSp add setBg">
        <pc:chgData name="Sarah Gothard" userId="0e53f415fda5f162" providerId="LiveId" clId="{45D6399E-B0A6-4D86-A097-887C36F97BD2}" dt="2020-02-09T01:39:27.456" v="41" actId="1076"/>
        <pc:sldMkLst>
          <pc:docMk/>
          <pc:sldMk cId="1518722258" sldId="269"/>
        </pc:sldMkLst>
        <pc:picChg chg="add mod">
          <ac:chgData name="Sarah Gothard" userId="0e53f415fda5f162" providerId="LiveId" clId="{45D6399E-B0A6-4D86-A097-887C36F97BD2}" dt="2020-02-09T01:39:27.456" v="41" actId="1076"/>
          <ac:picMkLst>
            <pc:docMk/>
            <pc:sldMk cId="1518722258" sldId="269"/>
            <ac:picMk id="5" creationId="{E4C5BEE2-794D-439C-B2A3-B00899093EB0}"/>
          </ac:picMkLst>
        </pc:picChg>
        <pc:picChg chg="del">
          <ac:chgData name="Sarah Gothard" userId="0e53f415fda5f162" providerId="LiveId" clId="{45D6399E-B0A6-4D86-A097-887C36F97BD2}" dt="2020-02-09T01:34:19.615" v="29" actId="478"/>
          <ac:picMkLst>
            <pc:docMk/>
            <pc:sldMk cId="1518722258" sldId="269"/>
            <ac:picMk id="6" creationId="{DC4D53C6-E699-454F-9567-C4BBAAA6413C}"/>
          </ac:picMkLst>
        </pc:picChg>
      </pc:sldChg>
      <pc:sldChg chg="addSp delSp modSp add setBg">
        <pc:chgData name="Sarah Gothard" userId="0e53f415fda5f162" providerId="LiveId" clId="{45D6399E-B0A6-4D86-A097-887C36F97BD2}" dt="2020-02-09T01:34:31.285" v="32" actId="1076"/>
        <pc:sldMkLst>
          <pc:docMk/>
          <pc:sldMk cId="3518664594" sldId="270"/>
        </pc:sldMkLst>
        <pc:picChg chg="add mod">
          <ac:chgData name="Sarah Gothard" userId="0e53f415fda5f162" providerId="LiveId" clId="{45D6399E-B0A6-4D86-A097-887C36F97BD2}" dt="2020-02-09T01:34:31.285" v="32" actId="1076"/>
          <ac:picMkLst>
            <pc:docMk/>
            <pc:sldMk cId="3518664594" sldId="270"/>
            <ac:picMk id="5" creationId="{BF4E140D-2697-498D-93B9-659C934A4D62}"/>
          </ac:picMkLst>
        </pc:picChg>
        <pc:picChg chg="del">
          <ac:chgData name="Sarah Gothard" userId="0e53f415fda5f162" providerId="LiveId" clId="{45D6399E-B0A6-4D86-A097-887C36F97BD2}" dt="2020-02-09T01:32:39.661" v="23" actId="478"/>
          <ac:picMkLst>
            <pc:docMk/>
            <pc:sldMk cId="3518664594" sldId="270"/>
            <ac:picMk id="6" creationId="{5FF580C7-6DC6-46DF-ACFB-27E07F715412}"/>
          </ac:picMkLst>
        </pc:picChg>
      </pc:sldChg>
      <pc:sldChg chg="addSp modSp add">
        <pc:chgData name="Sarah Gothard" userId="0e53f415fda5f162" providerId="LiveId" clId="{45D6399E-B0A6-4D86-A097-887C36F97BD2}" dt="2020-02-09T01:42:50.897" v="63" actId="1076"/>
        <pc:sldMkLst>
          <pc:docMk/>
          <pc:sldMk cId="3789803327" sldId="271"/>
        </pc:sldMkLst>
        <pc:picChg chg="add mod">
          <ac:chgData name="Sarah Gothard" userId="0e53f415fda5f162" providerId="LiveId" clId="{45D6399E-B0A6-4D86-A097-887C36F97BD2}" dt="2020-02-09T01:42:50.897" v="63" actId="1076"/>
          <ac:picMkLst>
            <pc:docMk/>
            <pc:sldMk cId="3789803327" sldId="271"/>
            <ac:picMk id="5" creationId="{6ACFE8A4-6528-446D-B139-A9679FF9BD19}"/>
          </ac:picMkLst>
        </pc:picChg>
      </pc:sldChg>
      <pc:sldMasterChg chg="setBg modSldLayout">
        <pc:chgData name="Sarah Gothard" userId="0e53f415fda5f162" providerId="LiveId" clId="{45D6399E-B0A6-4D86-A097-887C36F97BD2}" dt="2020-02-09T01:32:07.434" v="17"/>
        <pc:sldMasterMkLst>
          <pc:docMk/>
          <pc:sldMasterMk cId="1460763405" sldId="2147483750"/>
        </pc:sldMasterMkLst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1398688360" sldId="2147483751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568759808" sldId="2147483752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597807767" sldId="2147483753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337308040" sldId="2147483754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2281150815" sldId="2147483755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813766858" sldId="2147483756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2376311904" sldId="2147483757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1752889466" sldId="2147483758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628399684" sldId="2147483759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4282014957" sldId="2147483760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1502763198" sldId="2147483761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951651492" sldId="2147483762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671895789" sldId="2147483763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2412738346" sldId="2147483764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712839758" sldId="2147483765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3549304446" sldId="2147483766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75984876" sldId="2147483767"/>
          </pc:sldLayoutMkLst>
        </pc:sldLayoutChg>
        <pc:sldLayoutChg chg="setBg">
          <pc:chgData name="Sarah Gothard" userId="0e53f415fda5f162" providerId="LiveId" clId="{45D6399E-B0A6-4D86-A097-887C36F97BD2}" dt="2020-02-09T01:32:07.434" v="17"/>
          <pc:sldLayoutMkLst>
            <pc:docMk/>
            <pc:sldMasterMk cId="1460763405" sldId="2147483750"/>
            <pc:sldLayoutMk cId="4083862001" sldId="214748376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783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4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5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8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7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588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2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28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3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3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92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A6ACBA-32F1-4686-A8C9-79521439B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805633"/>
            <a:ext cx="10972800" cy="124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4E140D-2697-498D-93B9-659C934A4D6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65943"/>
            <a:ext cx="12192000" cy="61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82B88-BB42-7072-A616-D683384DE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8235F-6261-8386-EC4F-0CA2FE7C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34F4B6-98FD-4A59-9936-F162C8E14D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82098"/>
            <a:ext cx="12192000" cy="589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7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A93C8-3D79-B080-232C-33BB6054D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290C06-C5FA-3529-2084-C1063E7AC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258CDB-FEC4-AB9B-C220-2F1BEB867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183"/>
            <a:ext cx="12192000" cy="63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6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76384-E52D-7024-87AB-07323F2F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D42134-2D83-5E15-5E0C-9643B20C1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9FE8F29-ED00-4511-9E3F-A28D16FE57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64890"/>
            <a:ext cx="12192000" cy="592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063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CD532-57B0-2799-1579-7FAEDCB08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897B9-63D2-27C2-91B7-CA0161CEB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2395B5-A2DF-F58C-368F-FF06D661B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6762"/>
            <a:ext cx="12192000" cy="646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00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F0C84-05D7-9251-A278-158132B62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660B27-DFF9-9FDE-7222-33CCAB48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58CA6C-AFE0-4A3B-958A-B420AE01637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73494"/>
            <a:ext cx="12192000" cy="591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623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064B3-936B-B0DA-F838-19C60C94F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1EDBA-156D-04AB-33A8-FF0DCE3BA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C5BEE2-794D-439C-B2A3-B00899093EB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83151"/>
            <a:ext cx="12192000" cy="609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037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E61A1-8BC3-7E92-DB1A-5AB0A0D4F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D97E00-4480-560C-3AF8-96D0B439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CFE8A4-6528-446D-B139-A9679FF9BD1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3265"/>
            <a:ext cx="12192000" cy="603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001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2019-10-02T02:24:59Z</dcterms:created>
  <dcterms:modified xsi:type="dcterms:W3CDTF">2025-11-22T17:33:22Z</dcterms:modified>
</cp:coreProperties>
</file>