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2" autoAdjust="0"/>
    <p:restoredTop sz="94660"/>
  </p:normalViewPr>
  <p:slideViewPr>
    <p:cSldViewPr snapToGrid="0">
      <p:cViewPr varScale="1">
        <p:scale>
          <a:sx n="51" d="100"/>
          <a:sy n="51" d="100"/>
        </p:scale>
        <p:origin x="79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CC853-7405-45D6-9692-D58044E04326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6EA9-2FA2-4B1D-A082-E7AC4C514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50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9541-467F-E0F5-0BD3-4F90104BD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3DABB-0F93-0AE8-E581-F21F8177B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E57AE-EE02-6F6E-5C6E-D2267ED3E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4DD70-EFD6-F147-2E21-ED264D16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175EE-26F7-8DC2-D368-A956D8DC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BF2FC-E7A1-9208-2619-40833411E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797517-BE25-124C-2EB9-C5680ACD0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649AD-28E7-8BFD-CDA8-581366CF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D05E9-FA91-9938-552E-A09C539D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4D14A-4C5A-158B-29AE-EBFAE143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0585EA-EA65-3A1B-8DC1-E0452E06F1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C9AF01-DC4C-CFA8-24CD-FDDFBEE65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31896-7B57-1CFC-1379-E96D03D9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F73C4-11E2-B947-B30B-BF1D1A14D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D4BE3-D082-F4CD-686E-83A8C17A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12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2225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981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339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33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74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90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73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2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82BCA-57A3-961F-B0B3-D0F9605E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42623-2371-D185-0E87-B605EB533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18B2F-02E7-1B8F-F567-E31953039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2DD39-2A56-0690-3413-994CA215A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0DEB5-42C6-58CA-9ADE-B83CC972E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56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37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35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02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0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508C9-0153-C95E-882A-97AB1BCD9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8B71E-5A6A-4864-CA75-F7D70D8C7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C82F2-0BCD-B4EF-7CE3-5B093B54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8C5EB-3CE8-5EF0-7747-1B49FDD35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8EF69-5326-17A0-2DD5-760F05BE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2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086EE-99E6-B26E-171A-5DB083B50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F3249-DF17-6436-ECF2-07615F7AA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40C46-62B1-4D9B-323F-E8043120E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D36CA-BB56-9D9A-C6E2-F614AB9E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0F96A-C5E8-5762-8D47-0AE52E3A1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1146E1-11EB-AE03-8A67-6AF65D298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6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0D2C7-C459-535F-A6EE-46CEDB1BC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7A04-0367-6FDF-D6F9-68E2C7C48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835B1-3499-466F-9B24-33EFB29EC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A12DFD-3D0D-4FFA-0F6D-4CAAF0CF5C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D55A4-BA0B-C9A5-69C0-CA652C483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42FE07-DD96-6319-3F04-BDCDF68C4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0B0B66-9FC9-94DE-2C07-746D96E46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9AB9F-6EDF-CFAF-F9AC-378CF150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AC8B5-5441-E716-FA5D-B0A46A3B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7D96AD-55F5-8EA4-50D6-EBE69FD15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5F4AB6-45D1-1308-8FFF-ADB252CB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0D14F9-1519-4D60-59C9-0662474C5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8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6AA512-0AF2-6CFA-3638-EAE1342F8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6DEFA6-0474-05E9-7DE0-B1224FE0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A8222-8E06-9BBD-D85C-E7DB976D2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34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40C88-9C90-AE12-0658-34F6119D7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5C49-6AE8-EE41-E559-0C7410AF7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F39A1-A776-5C97-B820-5A103034C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96D05F-A5F2-FAC8-BB22-11F818DB8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1F0F0-2E3A-D4A0-7D07-C4C4C6C9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4DAF6-18B8-ACBD-CB8B-D0A77DB2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4ACC7-0FF4-FF05-6FE5-AA87A2811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19FEA3-BB16-E241-BA26-F1F9CE0822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C4520-FB2C-6748-826A-E14A7C130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24302-8A4F-E2E1-3A50-D086D893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4201A-A991-F87B-337B-D47E00B4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BB447-FDAB-20B9-E40C-1BE8B6FF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0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1B0EE-FAAA-4310-AF3B-6DE26211E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641D6-8962-7A83-7A7D-A19AD5260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3F13D-2608-6488-9C73-A08CAA74D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FF7D56-511E-44D0-A42E-6D55F7AFFCA8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C87D0-3957-446A-0704-60BBF8351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97759-8A2B-CE5A-48DC-585FE344AA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376D0E-774C-4634-B562-5902BEDE0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1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0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DF09A2-3BCF-6E35-8BCF-762F9126984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11266"/>
            <a:ext cx="10287000" cy="183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08EF3B2-90FD-6C4E-6E7E-40F2AB4C302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C76A49-5BD4-A797-ED6A-0935809F1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31849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EB2E82E-74B2-B395-109A-2C2E7BE64E8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B9023A-4479-5DD8-5645-A947706F7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5980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5F403-1BF1-5404-534B-5B2CDB743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DC4112-2210-9763-4C4F-110E388C6F5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039F9-6203-6062-8003-45578019B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3957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1172E-283C-71AB-07EE-4B7A42CBF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E4AE2B-F768-7FA2-08F7-78FB7E9663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D97A4-5F13-EA99-386F-A9D1D533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243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7DBC5417-6D08-EBB1-9464-3A20EEE3168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56A1E870-7D34-EBAF-ABD2-AE7E2B36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683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1315AAA-8728-E81B-5FB2-4CDA160539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8F63180-8DE5-7747-98EC-609467F1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4794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2BA7738-E7D2-23E4-20AA-BAA92F8DAEF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9D63A35-2510-E547-A4E0-D66A448CA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53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66F3DEE-3F1D-AA2D-46B1-B605520EEB0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A6AB739F-A116-7C27-E27A-6A2211BD7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580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54E3BD1-526E-B96D-BC65-99AAD1F8AA1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9CB22D-1046-7017-1AB3-9029A97B6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858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75B0F75-0B6E-6EDE-E0FE-674012F37D8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12EF14-1229-0AEC-55B6-4281103B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558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8A71F-7158-D82E-28FD-E2103F7E1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D254BF-F2E5-0BE0-3D06-2DC18B1B379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BC564-D95F-DB49-567E-F8CCF3F6F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41469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F78A7-D8C9-000C-55C7-1FF89FAF3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AD0C5E-6849-4EDD-8129-F9BB6AAC659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D172B-A740-A701-A0EF-3362F7E16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8282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2026-05-09T00:03:39Z</dcterms:created>
  <dcterms:modified xsi:type="dcterms:W3CDTF">2026-05-09T14:30:48Z</dcterms:modified>
</cp:coreProperties>
</file>