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62" r:id="rId5"/>
    <p:sldId id="259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DF848CB-E338-4F7F-A77D-4910D8E89AFA}"/>
    <pc:docChg chg="undo redo custSel addSld delSld modSld">
      <pc:chgData name="Sarah Gothard" userId="0e53f415fda5f162" providerId="LiveId" clId="{0DF848CB-E338-4F7F-A77D-4910D8E89AFA}" dt="2022-02-20T19:54:26.513" v="21" actId="26606"/>
      <pc:docMkLst>
        <pc:docMk/>
      </pc:docMkLst>
      <pc:sldChg chg="addSp delSp modSp mod">
        <pc:chgData name="Sarah Gothard" userId="0e53f415fda5f162" providerId="LiveId" clId="{0DF848CB-E338-4F7F-A77D-4910D8E89AFA}" dt="2022-02-20T19:54:23.659" v="20" actId="26606"/>
        <pc:sldMkLst>
          <pc:docMk/>
          <pc:sldMk cId="4119332043" sldId="256"/>
        </pc:sldMkLst>
        <pc:spChg chg="mod">
          <ac:chgData name="Sarah Gothard" userId="0e53f415fda5f162" providerId="LiveId" clId="{0DF848CB-E338-4F7F-A77D-4910D8E89AFA}" dt="2022-02-20T19:54:23.659" v="20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0DF848CB-E338-4F7F-A77D-4910D8E89AFA}" dt="2022-02-20T19:54:23.659" v="20" actId="26606"/>
          <ac:spMkLst>
            <pc:docMk/>
            <pc:sldMk cId="4119332043" sldId="256"/>
            <ac:spMk id="10" creationId="{32BC26D8-82FB-445E-AA49-62A77D7C1EE0}"/>
          </ac:spMkLst>
        </pc:spChg>
        <pc:spChg chg="del">
          <ac:chgData name="Sarah Gothard" userId="0e53f415fda5f162" providerId="LiveId" clId="{0DF848CB-E338-4F7F-A77D-4910D8E89AFA}" dt="2022-02-20T19:54:23.659" v="20" actId="26606"/>
          <ac:spMkLst>
            <pc:docMk/>
            <pc:sldMk cId="4119332043" sldId="256"/>
            <ac:spMk id="12" creationId="{CB44330D-EA18-4254-AA95-EB49948539B8}"/>
          </ac:spMkLst>
        </pc:spChg>
        <pc:spChg chg="add">
          <ac:chgData name="Sarah Gothard" userId="0e53f415fda5f162" providerId="LiveId" clId="{0DF848CB-E338-4F7F-A77D-4910D8E89AFA}" dt="2022-02-20T19:54:23.659" v="20" actId="26606"/>
          <ac:spMkLst>
            <pc:docMk/>
            <pc:sldMk cId="4119332043" sldId="256"/>
            <ac:spMk id="17" creationId="{32BC26D8-82FB-445E-AA49-62A77D7C1EE0}"/>
          </ac:spMkLst>
        </pc:spChg>
        <pc:spChg chg="add">
          <ac:chgData name="Sarah Gothard" userId="0e53f415fda5f162" providerId="LiveId" clId="{0DF848CB-E338-4F7F-A77D-4910D8E89AFA}" dt="2022-02-20T19:54:23.659" v="20" actId="26606"/>
          <ac:spMkLst>
            <pc:docMk/>
            <pc:sldMk cId="4119332043" sldId="256"/>
            <ac:spMk id="19" creationId="{CB44330D-EA18-4254-AA95-EB49948539B8}"/>
          </ac:spMkLst>
        </pc:spChg>
      </pc:sldChg>
      <pc:sldChg chg="addSp delSp modSp mod">
        <pc:chgData name="Sarah Gothard" userId="0e53f415fda5f162" providerId="LiveId" clId="{0DF848CB-E338-4F7F-A77D-4910D8E89AFA}" dt="2022-02-20T19:51:03.417" v="4" actId="26606"/>
        <pc:sldMkLst>
          <pc:docMk/>
          <pc:sldMk cId="2563580181" sldId="257"/>
        </pc:sldMkLst>
        <pc:spChg chg="mod ord">
          <ac:chgData name="Sarah Gothard" userId="0e53f415fda5f162" providerId="LiveId" clId="{0DF848CB-E338-4F7F-A77D-4910D8E89AFA}" dt="2022-02-20T19:51:03.417" v="4" actId="26606"/>
          <ac:spMkLst>
            <pc:docMk/>
            <pc:sldMk cId="2563580181" sldId="257"/>
            <ac:spMk id="4" creationId="{A8F091DB-834A-41D2-B442-C34C504BF6FB}"/>
          </ac:spMkLst>
        </pc:spChg>
        <pc:spChg chg="del">
          <ac:chgData name="Sarah Gothard" userId="0e53f415fda5f162" providerId="LiveId" clId="{0DF848CB-E338-4F7F-A77D-4910D8E89AFA}" dt="2022-02-20T19:51:03.417" v="4" actId="26606"/>
          <ac:spMkLst>
            <pc:docMk/>
            <pc:sldMk cId="2563580181" sldId="257"/>
            <ac:spMk id="8" creationId="{32BC26D8-82FB-445E-AA49-62A77D7C1EE0}"/>
          </ac:spMkLst>
        </pc:spChg>
        <pc:spChg chg="del">
          <ac:chgData name="Sarah Gothard" userId="0e53f415fda5f162" providerId="LiveId" clId="{0DF848CB-E338-4F7F-A77D-4910D8E89AFA}" dt="2022-02-20T19:51:03.417" v="4" actId="26606"/>
          <ac:spMkLst>
            <pc:docMk/>
            <pc:sldMk cId="2563580181" sldId="257"/>
            <ac:spMk id="10" creationId="{CB44330D-EA18-4254-AA95-EB49948539B8}"/>
          </ac:spMkLst>
        </pc:spChg>
        <pc:spChg chg="add">
          <ac:chgData name="Sarah Gothard" userId="0e53f415fda5f162" providerId="LiveId" clId="{0DF848CB-E338-4F7F-A77D-4910D8E89AFA}" dt="2022-02-20T19:51:03.417" v="4" actId="26606"/>
          <ac:spMkLst>
            <pc:docMk/>
            <pc:sldMk cId="2563580181" sldId="257"/>
            <ac:spMk id="15" creationId="{32BC26D8-82FB-445E-AA49-62A77D7C1EE0}"/>
          </ac:spMkLst>
        </pc:spChg>
        <pc:spChg chg="add">
          <ac:chgData name="Sarah Gothard" userId="0e53f415fda5f162" providerId="LiveId" clId="{0DF848CB-E338-4F7F-A77D-4910D8E89AFA}" dt="2022-02-20T19:51:03.417" v="4" actId="26606"/>
          <ac:spMkLst>
            <pc:docMk/>
            <pc:sldMk cId="2563580181" sldId="257"/>
            <ac:spMk id="17" creationId="{CB44330D-EA18-4254-AA95-EB49948539B8}"/>
          </ac:spMkLst>
        </pc:spChg>
        <pc:picChg chg="del">
          <ac:chgData name="Sarah Gothard" userId="0e53f415fda5f162" providerId="LiveId" clId="{0DF848CB-E338-4F7F-A77D-4910D8E89AFA}" dt="2022-02-20T19:51:00.724" v="2" actId="478"/>
          <ac:picMkLst>
            <pc:docMk/>
            <pc:sldMk cId="2563580181" sldId="257"/>
            <ac:picMk id="3" creationId="{A427F19C-D6F3-43BE-83C4-F90E7754DC3D}"/>
          </ac:picMkLst>
        </pc:picChg>
        <pc:picChg chg="add del">
          <ac:chgData name="Sarah Gothard" userId="0e53f415fda5f162" providerId="LiveId" clId="{0DF848CB-E338-4F7F-A77D-4910D8E89AFA}" dt="2022-02-20T19:50:03.099" v="1" actId="22"/>
          <ac:picMkLst>
            <pc:docMk/>
            <pc:sldMk cId="2563580181" sldId="257"/>
            <ac:picMk id="5" creationId="{57CECD58-3A8C-408B-A356-E5471597EDDB}"/>
          </ac:picMkLst>
        </pc:picChg>
        <pc:picChg chg="add mod">
          <ac:chgData name="Sarah Gothard" userId="0e53f415fda5f162" providerId="LiveId" clId="{0DF848CB-E338-4F7F-A77D-4910D8E89AFA}" dt="2022-02-20T19:51:03.417" v="4" actId="26606"/>
          <ac:picMkLst>
            <pc:docMk/>
            <pc:sldMk cId="2563580181" sldId="257"/>
            <ac:picMk id="7" creationId="{BBEF814E-2CF4-49F6-BEEF-8A352287136E}"/>
          </ac:picMkLst>
        </pc:picChg>
      </pc:sldChg>
      <pc:sldChg chg="del">
        <pc:chgData name="Sarah Gothard" userId="0e53f415fda5f162" providerId="LiveId" clId="{0DF848CB-E338-4F7F-A77D-4910D8E89AFA}" dt="2022-02-20T19:51:06.898" v="5" actId="47"/>
        <pc:sldMkLst>
          <pc:docMk/>
          <pc:sldMk cId="2710853430" sldId="258"/>
        </pc:sldMkLst>
      </pc:sldChg>
      <pc:sldChg chg="addSp delSp modSp add del mod">
        <pc:chgData name="Sarah Gothard" userId="0e53f415fda5f162" providerId="LiveId" clId="{0DF848CB-E338-4F7F-A77D-4910D8E89AFA}" dt="2022-02-20T19:54:18.032" v="19" actId="26606"/>
        <pc:sldMkLst>
          <pc:docMk/>
          <pc:sldMk cId="1780851364" sldId="259"/>
        </pc:sldMkLst>
        <pc:spChg chg="mod">
          <ac:chgData name="Sarah Gothard" userId="0e53f415fda5f162" providerId="LiveId" clId="{0DF848CB-E338-4F7F-A77D-4910D8E89AFA}" dt="2022-02-20T19:54:18.032" v="19" actId="26606"/>
          <ac:spMkLst>
            <pc:docMk/>
            <pc:sldMk cId="1780851364" sldId="259"/>
            <ac:spMk id="6" creationId="{B20F7E7A-1102-4F5A-896E-499166E7A877}"/>
          </ac:spMkLst>
        </pc:spChg>
        <pc:spChg chg="del">
          <ac:chgData name="Sarah Gothard" userId="0e53f415fda5f162" providerId="LiveId" clId="{0DF848CB-E338-4F7F-A77D-4910D8E89AFA}" dt="2022-02-20T19:54:18.032" v="19" actId="26606"/>
          <ac:spMkLst>
            <pc:docMk/>
            <pc:sldMk cId="1780851364" sldId="259"/>
            <ac:spMk id="10" creationId="{32BC26D8-82FB-445E-AA49-62A77D7C1EE0}"/>
          </ac:spMkLst>
        </pc:spChg>
        <pc:spChg chg="del">
          <ac:chgData name="Sarah Gothard" userId="0e53f415fda5f162" providerId="LiveId" clId="{0DF848CB-E338-4F7F-A77D-4910D8E89AFA}" dt="2022-02-20T19:54:18.032" v="19" actId="26606"/>
          <ac:spMkLst>
            <pc:docMk/>
            <pc:sldMk cId="1780851364" sldId="259"/>
            <ac:spMk id="12" creationId="{CB44330D-EA18-4254-AA95-EB49948539B8}"/>
          </ac:spMkLst>
        </pc:spChg>
        <pc:spChg chg="add">
          <ac:chgData name="Sarah Gothard" userId="0e53f415fda5f162" providerId="LiveId" clId="{0DF848CB-E338-4F7F-A77D-4910D8E89AFA}" dt="2022-02-20T19:54:18.032" v="19" actId="26606"/>
          <ac:spMkLst>
            <pc:docMk/>
            <pc:sldMk cId="1780851364" sldId="259"/>
            <ac:spMk id="17" creationId="{32BC26D8-82FB-445E-AA49-62A77D7C1EE0}"/>
          </ac:spMkLst>
        </pc:spChg>
        <pc:spChg chg="add">
          <ac:chgData name="Sarah Gothard" userId="0e53f415fda5f162" providerId="LiveId" clId="{0DF848CB-E338-4F7F-A77D-4910D8E89AFA}" dt="2022-02-20T19:54:18.032" v="19" actId="26606"/>
          <ac:spMkLst>
            <pc:docMk/>
            <pc:sldMk cId="1780851364" sldId="259"/>
            <ac:spMk id="19" creationId="{CB44330D-EA18-4254-AA95-EB49948539B8}"/>
          </ac:spMkLst>
        </pc:spChg>
      </pc:sldChg>
      <pc:sldChg chg="addSp delSp modSp mod">
        <pc:chgData name="Sarah Gothard" userId="0e53f415fda5f162" providerId="LiveId" clId="{0DF848CB-E338-4F7F-A77D-4910D8E89AFA}" dt="2022-02-20T19:54:26.513" v="21" actId="26606"/>
        <pc:sldMkLst>
          <pc:docMk/>
          <pc:sldMk cId="1873351668" sldId="261"/>
        </pc:sldMkLst>
        <pc:spChg chg="mod">
          <ac:chgData name="Sarah Gothard" userId="0e53f415fda5f162" providerId="LiveId" clId="{0DF848CB-E338-4F7F-A77D-4910D8E89AFA}" dt="2022-02-20T19:54:26.513" v="21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0DF848CB-E338-4F7F-A77D-4910D8E89AFA}" dt="2022-02-20T19:54:26.513" v="21" actId="26606"/>
          <ac:spMkLst>
            <pc:docMk/>
            <pc:sldMk cId="1873351668" sldId="261"/>
            <ac:spMk id="10" creationId="{32BC26D8-82FB-445E-AA49-62A77D7C1EE0}"/>
          </ac:spMkLst>
        </pc:spChg>
        <pc:spChg chg="del">
          <ac:chgData name="Sarah Gothard" userId="0e53f415fda5f162" providerId="LiveId" clId="{0DF848CB-E338-4F7F-A77D-4910D8E89AFA}" dt="2022-02-20T19:54:26.513" v="21" actId="26606"/>
          <ac:spMkLst>
            <pc:docMk/>
            <pc:sldMk cId="1873351668" sldId="261"/>
            <ac:spMk id="12" creationId="{CB44330D-EA18-4254-AA95-EB49948539B8}"/>
          </ac:spMkLst>
        </pc:spChg>
        <pc:spChg chg="add">
          <ac:chgData name="Sarah Gothard" userId="0e53f415fda5f162" providerId="LiveId" clId="{0DF848CB-E338-4F7F-A77D-4910D8E89AFA}" dt="2022-02-20T19:54:26.513" v="21" actId="26606"/>
          <ac:spMkLst>
            <pc:docMk/>
            <pc:sldMk cId="1873351668" sldId="261"/>
            <ac:spMk id="17" creationId="{32BC26D8-82FB-445E-AA49-62A77D7C1EE0}"/>
          </ac:spMkLst>
        </pc:spChg>
        <pc:spChg chg="add">
          <ac:chgData name="Sarah Gothard" userId="0e53f415fda5f162" providerId="LiveId" clId="{0DF848CB-E338-4F7F-A77D-4910D8E89AFA}" dt="2022-02-20T19:54:26.513" v="21" actId="26606"/>
          <ac:spMkLst>
            <pc:docMk/>
            <pc:sldMk cId="1873351668" sldId="261"/>
            <ac:spMk id="19" creationId="{CB44330D-EA18-4254-AA95-EB49948539B8}"/>
          </ac:spMkLst>
        </pc:spChg>
      </pc:sldChg>
      <pc:sldChg chg="addSp delSp modSp mod">
        <pc:chgData name="Sarah Gothard" userId="0e53f415fda5f162" providerId="LiveId" clId="{0DF848CB-E338-4F7F-A77D-4910D8E89AFA}" dt="2022-02-20T19:52:22.853" v="8" actId="26606"/>
        <pc:sldMkLst>
          <pc:docMk/>
          <pc:sldMk cId="3950461785" sldId="262"/>
        </pc:sldMkLst>
        <pc:spChg chg="mod ord">
          <ac:chgData name="Sarah Gothard" userId="0e53f415fda5f162" providerId="LiveId" clId="{0DF848CB-E338-4F7F-A77D-4910D8E89AFA}" dt="2022-02-20T19:52:22.853" v="8" actId="26606"/>
          <ac:spMkLst>
            <pc:docMk/>
            <pc:sldMk cId="3950461785" sldId="262"/>
            <ac:spMk id="6" creationId="{6158C384-8AF0-4ED7-9F91-B5E8F078BE6D}"/>
          </ac:spMkLst>
        </pc:spChg>
        <pc:spChg chg="del">
          <ac:chgData name="Sarah Gothard" userId="0e53f415fda5f162" providerId="LiveId" clId="{0DF848CB-E338-4F7F-A77D-4910D8E89AFA}" dt="2022-02-20T19:52:22.853" v="8" actId="26606"/>
          <ac:spMkLst>
            <pc:docMk/>
            <pc:sldMk cId="3950461785" sldId="262"/>
            <ac:spMk id="10" creationId="{32BC26D8-82FB-445E-AA49-62A77D7C1EE0}"/>
          </ac:spMkLst>
        </pc:spChg>
        <pc:spChg chg="del">
          <ac:chgData name="Sarah Gothard" userId="0e53f415fda5f162" providerId="LiveId" clId="{0DF848CB-E338-4F7F-A77D-4910D8E89AFA}" dt="2022-02-20T19:52:22.853" v="8" actId="26606"/>
          <ac:spMkLst>
            <pc:docMk/>
            <pc:sldMk cId="3950461785" sldId="262"/>
            <ac:spMk id="12" creationId="{CB44330D-EA18-4254-AA95-EB49948539B8}"/>
          </ac:spMkLst>
        </pc:spChg>
        <pc:spChg chg="add">
          <ac:chgData name="Sarah Gothard" userId="0e53f415fda5f162" providerId="LiveId" clId="{0DF848CB-E338-4F7F-A77D-4910D8E89AFA}" dt="2022-02-20T19:52:22.853" v="8" actId="26606"/>
          <ac:spMkLst>
            <pc:docMk/>
            <pc:sldMk cId="3950461785" sldId="262"/>
            <ac:spMk id="17" creationId="{32BC26D8-82FB-445E-AA49-62A77D7C1EE0}"/>
          </ac:spMkLst>
        </pc:spChg>
        <pc:spChg chg="add">
          <ac:chgData name="Sarah Gothard" userId="0e53f415fda5f162" providerId="LiveId" clId="{0DF848CB-E338-4F7F-A77D-4910D8E89AFA}" dt="2022-02-20T19:52:22.853" v="8" actId="26606"/>
          <ac:spMkLst>
            <pc:docMk/>
            <pc:sldMk cId="3950461785" sldId="262"/>
            <ac:spMk id="19" creationId="{CB44330D-EA18-4254-AA95-EB49948539B8}"/>
          </ac:spMkLst>
        </pc:spChg>
        <pc:picChg chg="add mod">
          <ac:chgData name="Sarah Gothard" userId="0e53f415fda5f162" providerId="LiveId" clId="{0DF848CB-E338-4F7F-A77D-4910D8E89AFA}" dt="2022-02-20T19:52:22.853" v="8" actId="26606"/>
          <ac:picMkLst>
            <pc:docMk/>
            <pc:sldMk cId="3950461785" sldId="262"/>
            <ac:picMk id="3" creationId="{02F2BB76-4E1D-4E12-AC8E-F843D9FA95EA}"/>
          </ac:picMkLst>
        </pc:picChg>
        <pc:picChg chg="del">
          <ac:chgData name="Sarah Gothard" userId="0e53f415fda5f162" providerId="LiveId" clId="{0DF848CB-E338-4F7F-A77D-4910D8E89AFA}" dt="2022-02-20T19:52:20.974" v="6" actId="478"/>
          <ac:picMkLst>
            <pc:docMk/>
            <pc:sldMk cId="3950461785" sldId="262"/>
            <ac:picMk id="5" creationId="{D3E4A19A-02C5-4BDD-A5FB-91E75C290D8E}"/>
          </ac:picMkLst>
        </pc:picChg>
      </pc:sldChg>
      <pc:sldChg chg="del">
        <pc:chgData name="Sarah Gothard" userId="0e53f415fda5f162" providerId="LiveId" clId="{0DF848CB-E338-4F7F-A77D-4910D8E89AFA}" dt="2022-02-20T19:52:25.170" v="9" actId="47"/>
        <pc:sldMkLst>
          <pc:docMk/>
          <pc:sldMk cId="3762490972" sldId="263"/>
        </pc:sldMkLst>
      </pc:sldChg>
      <pc:sldChg chg="addSp delSp modSp mod">
        <pc:chgData name="Sarah Gothard" userId="0e53f415fda5f162" providerId="LiveId" clId="{0DF848CB-E338-4F7F-A77D-4910D8E89AFA}" dt="2022-02-20T19:54:08.332" v="18" actId="962"/>
        <pc:sldMkLst>
          <pc:docMk/>
          <pc:sldMk cId="3498523749" sldId="264"/>
        </pc:sldMkLst>
        <pc:spChg chg="mod ord">
          <ac:chgData name="Sarah Gothard" userId="0e53f415fda5f162" providerId="LiveId" clId="{0DF848CB-E338-4F7F-A77D-4910D8E89AFA}" dt="2022-02-20T19:54:07.648" v="16" actId="26606"/>
          <ac:spMkLst>
            <pc:docMk/>
            <pc:sldMk cId="3498523749" sldId="264"/>
            <ac:spMk id="6" creationId="{3D6D924B-E371-4977-A842-8E3E98D40876}"/>
          </ac:spMkLst>
        </pc:spChg>
        <pc:spChg chg="add del">
          <ac:chgData name="Sarah Gothard" userId="0e53f415fda5f162" providerId="LiveId" clId="{0DF848CB-E338-4F7F-A77D-4910D8E89AFA}" dt="2022-02-20T19:54:07.648" v="16" actId="26606"/>
          <ac:spMkLst>
            <pc:docMk/>
            <pc:sldMk cId="3498523749" sldId="264"/>
            <ac:spMk id="10" creationId="{32BC26D8-82FB-445E-AA49-62A77D7C1EE0}"/>
          </ac:spMkLst>
        </pc:spChg>
        <pc:spChg chg="add del">
          <ac:chgData name="Sarah Gothard" userId="0e53f415fda5f162" providerId="LiveId" clId="{0DF848CB-E338-4F7F-A77D-4910D8E89AFA}" dt="2022-02-20T19:54:07.648" v="16" actId="26606"/>
          <ac:spMkLst>
            <pc:docMk/>
            <pc:sldMk cId="3498523749" sldId="264"/>
            <ac:spMk id="12" creationId="{CB44330D-EA18-4254-AA95-EB49948539B8}"/>
          </ac:spMkLst>
        </pc:spChg>
        <pc:spChg chg="add del">
          <ac:chgData name="Sarah Gothard" userId="0e53f415fda5f162" providerId="LiveId" clId="{0DF848CB-E338-4F7F-A77D-4910D8E89AFA}" dt="2022-02-20T19:54:07.648" v="16" actId="26606"/>
          <ac:spMkLst>
            <pc:docMk/>
            <pc:sldMk cId="3498523749" sldId="264"/>
            <ac:spMk id="17" creationId="{32BC26D8-82FB-445E-AA49-62A77D7C1EE0}"/>
          </ac:spMkLst>
        </pc:spChg>
        <pc:spChg chg="add del">
          <ac:chgData name="Sarah Gothard" userId="0e53f415fda5f162" providerId="LiveId" clId="{0DF848CB-E338-4F7F-A77D-4910D8E89AFA}" dt="2022-02-20T19:54:07.648" v="16" actId="26606"/>
          <ac:spMkLst>
            <pc:docMk/>
            <pc:sldMk cId="3498523749" sldId="264"/>
            <ac:spMk id="19" creationId="{CB44330D-EA18-4254-AA95-EB49948539B8}"/>
          </ac:spMkLst>
        </pc:spChg>
        <pc:picChg chg="add mod">
          <ac:chgData name="Sarah Gothard" userId="0e53f415fda5f162" providerId="LiveId" clId="{0DF848CB-E338-4F7F-A77D-4910D8E89AFA}" dt="2022-02-20T19:54:08.332" v="18" actId="962"/>
          <ac:picMkLst>
            <pc:docMk/>
            <pc:sldMk cId="3498523749" sldId="264"/>
            <ac:picMk id="3" creationId="{4A146AE5-D32F-44AB-9A8E-6AB0C8439FA0}"/>
          </ac:picMkLst>
        </pc:picChg>
        <pc:picChg chg="del">
          <ac:chgData name="Sarah Gothard" userId="0e53f415fda5f162" providerId="LiveId" clId="{0DF848CB-E338-4F7F-A77D-4910D8E89AFA}" dt="2022-02-20T19:54:02.837" v="12" actId="478"/>
          <ac:picMkLst>
            <pc:docMk/>
            <pc:sldMk cId="3498523749" sldId="264"/>
            <ac:picMk id="5" creationId="{6A301E25-554B-45F0-AD8B-B149EEE46D7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2/20/2022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2/20/2022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2/20/2022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2/20/2022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2/20/2022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2/20/2022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322B5E-33A1-403A-AD6D-AC6E6D7F9F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74807"/>
            <a:ext cx="10905066" cy="190838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8A7B37-D904-4318-AB6F-64DB046FC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EF814E-2CF4-49F6-BEEF-8A35228713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F091DB-834A-41D2-B442-C34C504BF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63580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F2BB76-4E1D-4E12-AC8E-F843D9FA9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8C384-8AF0-4ED7-9F91-B5E8F078B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50461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11159F-E691-4AF3-B6FC-D21260328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F7E7A-1102-4F5A-896E-499166E7A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80851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4A146AE5-D32F-44AB-9A8E-6AB0C8439F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6D924B-E371-4977-A842-8E3E98D40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8523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55</Words>
  <Application>Microsoft Office PowerPoint</Application>
  <PresentationFormat>Widescreen</PresentationFormat>
  <Paragraphs>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</cp:revision>
  <dcterms:created xsi:type="dcterms:W3CDTF">2020-12-27T20:40:58Z</dcterms:created>
  <dcterms:modified xsi:type="dcterms:W3CDTF">2022-02-20T19:54:28Z</dcterms:modified>
</cp:coreProperties>
</file>