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21"/>
  </p:notesMasterIdLst>
  <p:handoutMasterIdLst>
    <p:handoutMasterId r:id="rId22"/>
  </p:handoutMasterIdLst>
  <p:sldIdLst>
    <p:sldId id="262" r:id="rId2"/>
    <p:sldId id="264" r:id="rId3"/>
    <p:sldId id="266" r:id="rId4"/>
    <p:sldId id="267" r:id="rId5"/>
    <p:sldId id="268" r:id="rId6"/>
    <p:sldId id="269" r:id="rId7"/>
    <p:sldId id="270" r:id="rId8"/>
    <p:sldId id="265" r:id="rId9"/>
    <p:sldId id="271" r:id="rId10"/>
    <p:sldId id="272" r:id="rId11"/>
    <p:sldId id="273" r:id="rId12"/>
    <p:sldId id="274" r:id="rId13"/>
    <p:sldId id="275" r:id="rId14"/>
    <p:sldId id="276" r:id="rId15"/>
    <p:sldId id="281" r:id="rId16"/>
    <p:sldId id="277" r:id="rId17"/>
    <p:sldId id="278" r:id="rId18"/>
    <p:sldId id="279"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4454E-40FE-4E79-96F2-BA1869D93DAC}" v="31" dt="2020-07-15T21:53:30.42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4314F28-5DD8-461D-BB48-37F0C4C29483}"/>
    <pc:docChg chg="custSel addSld modSld sldOrd">
      <pc:chgData name="Sarah Gothard" userId="0e53f415fda5f162" providerId="LiveId" clId="{F4314F28-5DD8-461D-BB48-37F0C4C29483}" dt="2020-07-15T21:53:30.425" v="79"/>
      <pc:docMkLst>
        <pc:docMk/>
      </pc:docMkLst>
      <pc:sldChg chg="addSp delSp modSp">
        <pc:chgData name="Sarah Gothard" userId="0e53f415fda5f162" providerId="LiveId" clId="{F4314F28-5DD8-461D-BB48-37F0C4C29483}" dt="2020-07-15T20:04:39.366" v="3" actId="1076"/>
        <pc:sldMkLst>
          <pc:docMk/>
          <pc:sldMk cId="219344417" sldId="262"/>
        </pc:sldMkLst>
        <pc:spChg chg="del">
          <ac:chgData name="Sarah Gothard" userId="0e53f415fda5f162" providerId="LiveId" clId="{F4314F28-5DD8-461D-BB48-37F0C4C29483}" dt="2020-07-15T20:04:32.060" v="0" actId="478"/>
          <ac:spMkLst>
            <pc:docMk/>
            <pc:sldMk cId="219344417" sldId="262"/>
            <ac:spMk id="5" creationId="{51758FCC-16BE-4944-BAEA-A6F5B0DD3660}"/>
          </ac:spMkLst>
        </pc:spChg>
        <pc:picChg chg="add mod">
          <ac:chgData name="Sarah Gothard" userId="0e53f415fda5f162" providerId="LiveId" clId="{F4314F28-5DD8-461D-BB48-37F0C4C29483}" dt="2020-07-15T20:04:39.366" v="3" actId="1076"/>
          <ac:picMkLst>
            <pc:docMk/>
            <pc:sldMk cId="219344417" sldId="262"/>
            <ac:picMk id="3" creationId="{3B5159CF-6802-4064-BA07-6DA8FC3128CC}"/>
          </ac:picMkLst>
        </pc:picChg>
      </pc:sldChg>
      <pc:sldChg chg="addSp modSp">
        <pc:chgData name="Sarah Gothard" userId="0e53f415fda5f162" providerId="LiveId" clId="{F4314F28-5DD8-461D-BB48-37F0C4C29483}" dt="2020-07-15T20:07:28.107" v="13" actId="1076"/>
        <pc:sldMkLst>
          <pc:docMk/>
          <pc:sldMk cId="795945589" sldId="264"/>
        </pc:sldMkLst>
        <pc:picChg chg="add mod">
          <ac:chgData name="Sarah Gothard" userId="0e53f415fda5f162" providerId="LiveId" clId="{F4314F28-5DD8-461D-BB48-37F0C4C29483}" dt="2020-07-15T20:07:28.107" v="13" actId="1076"/>
          <ac:picMkLst>
            <pc:docMk/>
            <pc:sldMk cId="795945589" sldId="264"/>
            <ac:picMk id="3" creationId="{44023F73-B491-4C83-8936-F06C60ACFD5F}"/>
          </ac:picMkLst>
        </pc:picChg>
      </pc:sldChg>
      <pc:sldChg chg="addSp modSp add ord">
        <pc:chgData name="Sarah Gothard" userId="0e53f415fda5f162" providerId="LiveId" clId="{F4314F28-5DD8-461D-BB48-37F0C4C29483}" dt="2020-07-15T20:08:56.132" v="17"/>
        <pc:sldMkLst>
          <pc:docMk/>
          <pc:sldMk cId="3789875113" sldId="265"/>
        </pc:sldMkLst>
        <pc:picChg chg="add mod">
          <ac:chgData name="Sarah Gothard" userId="0e53f415fda5f162" providerId="LiveId" clId="{F4314F28-5DD8-461D-BB48-37F0C4C29483}" dt="2020-07-15T20:08:47.813" v="16" actId="1076"/>
          <ac:picMkLst>
            <pc:docMk/>
            <pc:sldMk cId="3789875113" sldId="265"/>
            <ac:picMk id="3" creationId="{983AC5F9-982B-4764-90A4-FEADECD0FE2F}"/>
          </ac:picMkLst>
        </pc:picChg>
      </pc:sldChg>
      <pc:sldChg chg="addSp modSp add">
        <pc:chgData name="Sarah Gothard" userId="0e53f415fda5f162" providerId="LiveId" clId="{F4314F28-5DD8-461D-BB48-37F0C4C29483}" dt="2020-07-15T20:11:59.442" v="27" actId="1076"/>
        <pc:sldMkLst>
          <pc:docMk/>
          <pc:sldMk cId="2679988397" sldId="266"/>
        </pc:sldMkLst>
        <pc:picChg chg="add mod">
          <ac:chgData name="Sarah Gothard" userId="0e53f415fda5f162" providerId="LiveId" clId="{F4314F28-5DD8-461D-BB48-37F0C4C29483}" dt="2020-07-15T20:11:59.442" v="27" actId="1076"/>
          <ac:picMkLst>
            <pc:docMk/>
            <pc:sldMk cId="2679988397" sldId="266"/>
            <ac:picMk id="3" creationId="{4EEEE8D3-31D9-4AA9-930C-F32FD2B0F659}"/>
          </ac:picMkLst>
        </pc:picChg>
      </pc:sldChg>
      <pc:sldChg chg="addSp modSp add">
        <pc:chgData name="Sarah Gothard" userId="0e53f415fda5f162" providerId="LiveId" clId="{F4314F28-5DD8-461D-BB48-37F0C4C29483}" dt="2020-07-15T20:19:17.837" v="43" actId="1076"/>
        <pc:sldMkLst>
          <pc:docMk/>
          <pc:sldMk cId="3182436706" sldId="267"/>
        </pc:sldMkLst>
        <pc:picChg chg="add mod">
          <ac:chgData name="Sarah Gothard" userId="0e53f415fda5f162" providerId="LiveId" clId="{F4314F28-5DD8-461D-BB48-37F0C4C29483}" dt="2020-07-15T20:19:17.837" v="43" actId="1076"/>
          <ac:picMkLst>
            <pc:docMk/>
            <pc:sldMk cId="3182436706" sldId="267"/>
            <ac:picMk id="3" creationId="{427EAF11-A66D-42BC-8877-132C2CA101E1}"/>
          </ac:picMkLst>
        </pc:picChg>
      </pc:sldChg>
      <pc:sldChg chg="addSp modSp add">
        <pc:chgData name="Sarah Gothard" userId="0e53f415fda5f162" providerId="LiveId" clId="{F4314F28-5DD8-461D-BB48-37F0C4C29483}" dt="2020-07-15T21:49:18.938" v="56" actId="1076"/>
        <pc:sldMkLst>
          <pc:docMk/>
          <pc:sldMk cId="3661625753" sldId="268"/>
        </pc:sldMkLst>
        <pc:picChg chg="add mod">
          <ac:chgData name="Sarah Gothard" userId="0e53f415fda5f162" providerId="LiveId" clId="{F4314F28-5DD8-461D-BB48-37F0C4C29483}" dt="2020-07-15T21:49:18.938" v="56" actId="1076"/>
          <ac:picMkLst>
            <pc:docMk/>
            <pc:sldMk cId="3661625753" sldId="268"/>
            <ac:picMk id="3" creationId="{5B6050BF-447A-4626-97E3-316D88BAD6C5}"/>
          </ac:picMkLst>
        </pc:picChg>
      </pc:sldChg>
      <pc:sldChg chg="addSp modSp add">
        <pc:chgData name="Sarah Gothard" userId="0e53f415fda5f162" providerId="LiveId" clId="{F4314F28-5DD8-461D-BB48-37F0C4C29483}" dt="2020-07-15T21:51:21.948" v="67" actId="1076"/>
        <pc:sldMkLst>
          <pc:docMk/>
          <pc:sldMk cId="1149551679" sldId="269"/>
        </pc:sldMkLst>
        <pc:picChg chg="add mod">
          <ac:chgData name="Sarah Gothard" userId="0e53f415fda5f162" providerId="LiveId" clId="{F4314F28-5DD8-461D-BB48-37F0C4C29483}" dt="2020-07-15T21:51:21.948" v="67" actId="1076"/>
          <ac:picMkLst>
            <pc:docMk/>
            <pc:sldMk cId="1149551679" sldId="269"/>
            <ac:picMk id="3" creationId="{9CEBC5B8-B64B-4D6E-A692-1EBFCBADB114}"/>
          </ac:picMkLst>
        </pc:picChg>
      </pc:sldChg>
      <pc:sldChg chg="addSp add">
        <pc:chgData name="Sarah Gothard" userId="0e53f415fda5f162" providerId="LiveId" clId="{F4314F28-5DD8-461D-BB48-37F0C4C29483}" dt="2020-07-15T21:53:30.425" v="79"/>
        <pc:sldMkLst>
          <pc:docMk/>
          <pc:sldMk cId="4070679037" sldId="270"/>
        </pc:sldMkLst>
        <pc:picChg chg="add">
          <ac:chgData name="Sarah Gothard" userId="0e53f415fda5f162" providerId="LiveId" clId="{F4314F28-5DD8-461D-BB48-37F0C4C29483}" dt="2020-07-15T21:53:30.425" v="79"/>
          <ac:picMkLst>
            <pc:docMk/>
            <pc:sldMk cId="4070679037" sldId="270"/>
            <ac:picMk id="5" creationId="{274AE3C7-5B25-4BA2-9F4F-ECAC8BBCA2BF}"/>
          </ac:picMkLst>
        </pc:picChg>
      </pc:sldChg>
      <pc:sldChg chg="addSp delSp modSp add">
        <pc:chgData name="Sarah Gothard" userId="0e53f415fda5f162" providerId="LiveId" clId="{F4314F28-5DD8-461D-BB48-37F0C4C29483}" dt="2020-07-15T20:15:02.559" v="34" actId="1076"/>
        <pc:sldMkLst>
          <pc:docMk/>
          <pc:sldMk cId="2440194255" sldId="271"/>
        </pc:sldMkLst>
        <pc:picChg chg="add del mod">
          <ac:chgData name="Sarah Gothard" userId="0e53f415fda5f162" providerId="LiveId" clId="{F4314F28-5DD8-461D-BB48-37F0C4C29483}" dt="2020-07-15T20:14:55.388" v="31" actId="478"/>
          <ac:picMkLst>
            <pc:docMk/>
            <pc:sldMk cId="2440194255" sldId="271"/>
            <ac:picMk id="3" creationId="{03E51471-5DA4-42A5-B5C0-E0A6B15FEA37}"/>
          </ac:picMkLst>
        </pc:picChg>
        <pc:picChg chg="add mod">
          <ac:chgData name="Sarah Gothard" userId="0e53f415fda5f162" providerId="LiveId" clId="{F4314F28-5DD8-461D-BB48-37F0C4C29483}" dt="2020-07-15T20:15:02.559" v="34" actId="1076"/>
          <ac:picMkLst>
            <pc:docMk/>
            <pc:sldMk cId="2440194255" sldId="271"/>
            <ac:picMk id="5" creationId="{17395C83-1DCA-49D9-A89C-592D41201813}"/>
          </ac:picMkLst>
        </pc:picChg>
      </pc:sldChg>
      <pc:sldChg chg="addSp modSp add">
        <pc:chgData name="Sarah Gothard" userId="0e53f415fda5f162" providerId="LiveId" clId="{F4314F28-5DD8-461D-BB48-37F0C4C29483}" dt="2020-07-15T20:19:59.245" v="48" actId="1076"/>
        <pc:sldMkLst>
          <pc:docMk/>
          <pc:sldMk cId="3102683275" sldId="272"/>
        </pc:sldMkLst>
        <pc:picChg chg="add mod">
          <ac:chgData name="Sarah Gothard" userId="0e53f415fda5f162" providerId="LiveId" clId="{F4314F28-5DD8-461D-BB48-37F0C4C29483}" dt="2020-07-15T20:19:59.245" v="48" actId="1076"/>
          <ac:picMkLst>
            <pc:docMk/>
            <pc:sldMk cId="3102683275" sldId="272"/>
            <ac:picMk id="3" creationId="{9E6533D0-4383-4974-B51E-798CEE546AFF}"/>
          </ac:picMkLst>
        </pc:picChg>
      </pc:sldChg>
      <pc:sldChg chg="addSp modSp add">
        <pc:chgData name="Sarah Gothard" userId="0e53f415fda5f162" providerId="LiveId" clId="{F4314F28-5DD8-461D-BB48-37F0C4C29483}" dt="2020-07-15T21:49:33.483" v="61" actId="1076"/>
        <pc:sldMkLst>
          <pc:docMk/>
          <pc:sldMk cId="1514216858" sldId="273"/>
        </pc:sldMkLst>
        <pc:picChg chg="add mod">
          <ac:chgData name="Sarah Gothard" userId="0e53f415fda5f162" providerId="LiveId" clId="{F4314F28-5DD8-461D-BB48-37F0C4C29483}" dt="2020-07-15T21:49:33.483" v="61" actId="1076"/>
          <ac:picMkLst>
            <pc:docMk/>
            <pc:sldMk cId="1514216858" sldId="273"/>
            <ac:picMk id="3" creationId="{F0B9560F-96FB-4F2B-BBCD-95D34B770B15}"/>
          </ac:picMkLst>
        </pc:picChg>
      </pc:sldChg>
      <pc:sldChg chg="addSp add">
        <pc:chgData name="Sarah Gothard" userId="0e53f415fda5f162" providerId="LiveId" clId="{F4314F28-5DD8-461D-BB48-37F0C4C29483}" dt="2020-07-15T21:51:31.546" v="68"/>
        <pc:sldMkLst>
          <pc:docMk/>
          <pc:sldMk cId="2994928465" sldId="274"/>
        </pc:sldMkLst>
        <pc:picChg chg="add">
          <ac:chgData name="Sarah Gothard" userId="0e53f415fda5f162" providerId="LiveId" clId="{F4314F28-5DD8-461D-BB48-37F0C4C29483}" dt="2020-07-15T21:51:31.546" v="68"/>
          <ac:picMkLst>
            <pc:docMk/>
            <pc:sldMk cId="2994928465" sldId="274"/>
            <ac:picMk id="5" creationId="{B9630655-7BCC-43E0-AC29-E0715EDBEA7B}"/>
          </ac:picMkLst>
        </pc:picChg>
      </pc:sldChg>
      <pc:sldChg chg="addSp add">
        <pc:chgData name="Sarah Gothard" userId="0e53f415fda5f162" providerId="LiveId" clId="{F4314F28-5DD8-461D-BB48-37F0C4C29483}" dt="2020-07-15T21:53:27.160" v="78"/>
        <pc:sldMkLst>
          <pc:docMk/>
          <pc:sldMk cId="813716292" sldId="275"/>
        </pc:sldMkLst>
        <pc:picChg chg="add">
          <ac:chgData name="Sarah Gothard" userId="0e53f415fda5f162" providerId="LiveId" clId="{F4314F28-5DD8-461D-BB48-37F0C4C29483}" dt="2020-07-15T21:53:27.160" v="78"/>
          <ac:picMkLst>
            <pc:docMk/>
            <pc:sldMk cId="813716292" sldId="275"/>
            <ac:picMk id="5" creationId="{11094443-56C5-461E-8064-DB039F74E38B}"/>
          </ac:picMkLst>
        </pc:picChg>
      </pc:sldChg>
      <pc:sldChg chg="addSp modSp add">
        <pc:chgData name="Sarah Gothard" userId="0e53f415fda5f162" providerId="LiveId" clId="{F4314F28-5DD8-461D-BB48-37F0C4C29483}" dt="2020-07-15T20:10:36.184" v="24" actId="1076"/>
        <pc:sldMkLst>
          <pc:docMk/>
          <pc:sldMk cId="1649711206" sldId="276"/>
        </pc:sldMkLst>
        <pc:picChg chg="add mod">
          <ac:chgData name="Sarah Gothard" userId="0e53f415fda5f162" providerId="LiveId" clId="{F4314F28-5DD8-461D-BB48-37F0C4C29483}" dt="2020-07-15T20:10:36.184" v="24" actId="1076"/>
          <ac:picMkLst>
            <pc:docMk/>
            <pc:sldMk cId="1649711206" sldId="276"/>
            <ac:picMk id="3" creationId="{43134407-3CDA-4C65-B172-C75A905E2A76}"/>
          </ac:picMkLst>
        </pc:picChg>
      </pc:sldChg>
      <pc:sldChg chg="addSp modSp add">
        <pc:chgData name="Sarah Gothard" userId="0e53f415fda5f162" providerId="LiveId" clId="{F4314F28-5DD8-461D-BB48-37F0C4C29483}" dt="2020-07-15T20:20:48.676" v="53" actId="1076"/>
        <pc:sldMkLst>
          <pc:docMk/>
          <pc:sldMk cId="3979057489" sldId="277"/>
        </pc:sldMkLst>
        <pc:picChg chg="add mod">
          <ac:chgData name="Sarah Gothard" userId="0e53f415fda5f162" providerId="LiveId" clId="{F4314F28-5DD8-461D-BB48-37F0C4C29483}" dt="2020-07-15T20:20:48.676" v="53" actId="1076"/>
          <ac:picMkLst>
            <pc:docMk/>
            <pc:sldMk cId="3979057489" sldId="277"/>
            <ac:picMk id="3" creationId="{6BCAE191-28C3-4CCF-A8AF-8B73645474F5}"/>
          </ac:picMkLst>
        </pc:picChg>
      </pc:sldChg>
      <pc:sldChg chg="addSp modSp add">
        <pc:chgData name="Sarah Gothard" userId="0e53f415fda5f162" providerId="LiveId" clId="{F4314F28-5DD8-461D-BB48-37F0C4C29483}" dt="2020-07-15T21:49:42.137" v="64" actId="1076"/>
        <pc:sldMkLst>
          <pc:docMk/>
          <pc:sldMk cId="1691470746" sldId="278"/>
        </pc:sldMkLst>
        <pc:picChg chg="add mod">
          <ac:chgData name="Sarah Gothard" userId="0e53f415fda5f162" providerId="LiveId" clId="{F4314F28-5DD8-461D-BB48-37F0C4C29483}" dt="2020-07-15T21:49:42.137" v="64" actId="1076"/>
          <ac:picMkLst>
            <pc:docMk/>
            <pc:sldMk cId="1691470746" sldId="278"/>
            <ac:picMk id="3" creationId="{C2107F2B-4A10-48E2-9B84-F01DB208F6F8}"/>
          </ac:picMkLst>
        </pc:picChg>
      </pc:sldChg>
      <pc:sldChg chg="addSp add">
        <pc:chgData name="Sarah Gothard" userId="0e53f415fda5f162" providerId="LiveId" clId="{F4314F28-5DD8-461D-BB48-37F0C4C29483}" dt="2020-07-15T21:51:37.253" v="69"/>
        <pc:sldMkLst>
          <pc:docMk/>
          <pc:sldMk cId="3498531202" sldId="279"/>
        </pc:sldMkLst>
        <pc:picChg chg="add">
          <ac:chgData name="Sarah Gothard" userId="0e53f415fda5f162" providerId="LiveId" clId="{F4314F28-5DD8-461D-BB48-37F0C4C29483}" dt="2020-07-15T21:51:37.253" v="69"/>
          <ac:picMkLst>
            <pc:docMk/>
            <pc:sldMk cId="3498531202" sldId="279"/>
            <ac:picMk id="5" creationId="{77F28490-BF45-4538-8574-CD43697764F1}"/>
          </ac:picMkLst>
        </pc:picChg>
      </pc:sldChg>
      <pc:sldChg chg="addSp delSp modSp add">
        <pc:chgData name="Sarah Gothard" userId="0e53f415fda5f162" providerId="LiveId" clId="{F4314F28-5DD8-461D-BB48-37F0C4C29483}" dt="2020-07-15T21:53:22.309" v="77" actId="1076"/>
        <pc:sldMkLst>
          <pc:docMk/>
          <pc:sldMk cId="2460586863" sldId="280"/>
        </pc:sldMkLst>
        <pc:picChg chg="add del">
          <ac:chgData name="Sarah Gothard" userId="0e53f415fda5f162" providerId="LiveId" clId="{F4314F28-5DD8-461D-BB48-37F0C4C29483}" dt="2020-07-15T21:52:42.426" v="71" actId="478"/>
          <ac:picMkLst>
            <pc:docMk/>
            <pc:sldMk cId="2460586863" sldId="280"/>
            <ac:picMk id="3" creationId="{7AFA2C9B-2F31-4905-A4DA-D387B6F9CA71}"/>
          </ac:picMkLst>
        </pc:picChg>
        <pc:picChg chg="add mod">
          <ac:chgData name="Sarah Gothard" userId="0e53f415fda5f162" providerId="LiveId" clId="{F4314F28-5DD8-461D-BB48-37F0C4C29483}" dt="2020-07-15T21:53:22.309" v="77" actId="1076"/>
          <ac:picMkLst>
            <pc:docMk/>
            <pc:sldMk cId="2460586863" sldId="280"/>
            <ac:picMk id="5" creationId="{BEE9BF1B-7FE9-4341-B734-E48002DF6BE7}"/>
          </ac:picMkLst>
        </pc:picChg>
      </pc:sldChg>
      <pc:sldChg chg="addSp modSp add">
        <pc:chgData name="Sarah Gothard" userId="0e53f415fda5f162" providerId="LiveId" clId="{F4314F28-5DD8-461D-BB48-37F0C4C29483}" dt="2020-07-15T20:16:35.841" v="38" actId="1076"/>
        <pc:sldMkLst>
          <pc:docMk/>
          <pc:sldMk cId="3377361655" sldId="281"/>
        </pc:sldMkLst>
        <pc:picChg chg="add mod">
          <ac:chgData name="Sarah Gothard" userId="0e53f415fda5f162" providerId="LiveId" clId="{F4314F28-5DD8-461D-BB48-37F0C4C29483}" dt="2020-07-15T20:16:35.841" v="38" actId="1076"/>
          <ac:picMkLst>
            <pc:docMk/>
            <pc:sldMk cId="3377361655" sldId="281"/>
            <ac:picMk id="3" creationId="{A613B5B5-A97A-49C8-9CDE-3082EEF1824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7/15/2020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7/15/2020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7/15/2020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7/15/2020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7/15/2020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7/15/2020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7/15/2020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7/15/2020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7/15/2020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7/15/2020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7/15/2020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B5159CF-6802-4064-BA07-6DA8FC3128CC}"/>
              </a:ext>
            </a:extLst>
          </p:cNvPr>
          <p:cNvPicPr>
            <a:picLocks noChangeAspect="1"/>
          </p:cNvPicPr>
          <p:nvPr/>
        </p:nvPicPr>
        <p:blipFill>
          <a:blip r:embed="rId3"/>
          <a:stretch>
            <a:fillRect/>
          </a:stretch>
        </p:blipFill>
        <p:spPr>
          <a:xfrm>
            <a:off x="707924" y="2750238"/>
            <a:ext cx="10751574" cy="1327824"/>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E6533D0-4383-4974-B51E-798CEE546AFF}"/>
              </a:ext>
            </a:extLst>
          </p:cNvPr>
          <p:cNvPicPr>
            <a:picLocks noChangeAspect="1"/>
          </p:cNvPicPr>
          <p:nvPr/>
        </p:nvPicPr>
        <p:blipFill>
          <a:blip r:embed="rId2"/>
          <a:stretch>
            <a:fillRect/>
          </a:stretch>
        </p:blipFill>
        <p:spPr>
          <a:xfrm>
            <a:off x="629266" y="1789202"/>
            <a:ext cx="10908889" cy="3279595"/>
          </a:xfrm>
          <a:prstGeom prst="rect">
            <a:avLst/>
          </a:prstGeom>
        </p:spPr>
      </p:pic>
    </p:spTree>
    <p:extLst>
      <p:ext uri="{BB962C8B-B14F-4D97-AF65-F5344CB8AC3E}">
        <p14:creationId xmlns:p14="http://schemas.microsoft.com/office/powerpoint/2010/main" val="310268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0B9560F-96FB-4F2B-BBCD-95D34B770B15}"/>
              </a:ext>
            </a:extLst>
          </p:cNvPr>
          <p:cNvPicPr>
            <a:picLocks noChangeAspect="1"/>
          </p:cNvPicPr>
          <p:nvPr/>
        </p:nvPicPr>
        <p:blipFill>
          <a:blip r:embed="rId2"/>
          <a:stretch>
            <a:fillRect/>
          </a:stretch>
        </p:blipFill>
        <p:spPr>
          <a:xfrm>
            <a:off x="967811" y="547921"/>
            <a:ext cx="10231799" cy="5762157"/>
          </a:xfrm>
          <a:prstGeom prst="rect">
            <a:avLst/>
          </a:prstGeom>
        </p:spPr>
      </p:pic>
    </p:spTree>
    <p:extLst>
      <p:ext uri="{BB962C8B-B14F-4D97-AF65-F5344CB8AC3E}">
        <p14:creationId xmlns:p14="http://schemas.microsoft.com/office/powerpoint/2010/main" val="151421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630655-7BCC-43E0-AC29-E0715EDBEA7B}"/>
              </a:ext>
            </a:extLst>
          </p:cNvPr>
          <p:cNvPicPr>
            <a:picLocks noChangeAspect="1"/>
          </p:cNvPicPr>
          <p:nvPr/>
        </p:nvPicPr>
        <p:blipFill>
          <a:blip r:embed="rId2"/>
          <a:stretch>
            <a:fillRect/>
          </a:stretch>
        </p:blipFill>
        <p:spPr>
          <a:xfrm>
            <a:off x="641556" y="526006"/>
            <a:ext cx="10884310" cy="5776289"/>
          </a:xfrm>
          <a:prstGeom prst="rect">
            <a:avLst/>
          </a:prstGeom>
        </p:spPr>
      </p:pic>
    </p:spTree>
    <p:extLst>
      <p:ext uri="{BB962C8B-B14F-4D97-AF65-F5344CB8AC3E}">
        <p14:creationId xmlns:p14="http://schemas.microsoft.com/office/powerpoint/2010/main" val="2994928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094443-56C5-461E-8064-DB039F74E38B}"/>
              </a:ext>
            </a:extLst>
          </p:cNvPr>
          <p:cNvPicPr>
            <a:picLocks noChangeAspect="1"/>
          </p:cNvPicPr>
          <p:nvPr/>
        </p:nvPicPr>
        <p:blipFill>
          <a:blip r:embed="rId2"/>
          <a:stretch>
            <a:fillRect/>
          </a:stretch>
        </p:blipFill>
        <p:spPr>
          <a:xfrm>
            <a:off x="1065307" y="545554"/>
            <a:ext cx="10061385" cy="5737191"/>
          </a:xfrm>
          <a:prstGeom prst="rect">
            <a:avLst/>
          </a:prstGeom>
        </p:spPr>
      </p:pic>
    </p:spTree>
    <p:extLst>
      <p:ext uri="{BB962C8B-B14F-4D97-AF65-F5344CB8AC3E}">
        <p14:creationId xmlns:p14="http://schemas.microsoft.com/office/powerpoint/2010/main" val="813716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3134407-3CDA-4C65-B172-C75A905E2A76}"/>
              </a:ext>
            </a:extLst>
          </p:cNvPr>
          <p:cNvPicPr>
            <a:picLocks noChangeAspect="1"/>
          </p:cNvPicPr>
          <p:nvPr/>
        </p:nvPicPr>
        <p:blipFill>
          <a:blip r:embed="rId2"/>
          <a:stretch>
            <a:fillRect/>
          </a:stretch>
        </p:blipFill>
        <p:spPr>
          <a:xfrm>
            <a:off x="572729" y="583561"/>
            <a:ext cx="11046542" cy="5690878"/>
          </a:xfrm>
          <a:prstGeom prst="rect">
            <a:avLst/>
          </a:prstGeom>
        </p:spPr>
      </p:pic>
    </p:spTree>
    <p:extLst>
      <p:ext uri="{BB962C8B-B14F-4D97-AF65-F5344CB8AC3E}">
        <p14:creationId xmlns:p14="http://schemas.microsoft.com/office/powerpoint/2010/main" val="164971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13B5B5-A97A-49C8-9CDE-3082EEF18241}"/>
              </a:ext>
            </a:extLst>
          </p:cNvPr>
          <p:cNvPicPr>
            <a:picLocks noChangeAspect="1"/>
          </p:cNvPicPr>
          <p:nvPr/>
        </p:nvPicPr>
        <p:blipFill>
          <a:blip r:embed="rId2"/>
          <a:stretch>
            <a:fillRect/>
          </a:stretch>
        </p:blipFill>
        <p:spPr>
          <a:xfrm>
            <a:off x="877530" y="658739"/>
            <a:ext cx="10412361" cy="5540522"/>
          </a:xfrm>
          <a:prstGeom prst="rect">
            <a:avLst/>
          </a:prstGeom>
        </p:spPr>
      </p:pic>
    </p:spTree>
    <p:extLst>
      <p:ext uri="{BB962C8B-B14F-4D97-AF65-F5344CB8AC3E}">
        <p14:creationId xmlns:p14="http://schemas.microsoft.com/office/powerpoint/2010/main" val="337736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CAE191-28C3-4CCF-A8AF-8B73645474F5}"/>
              </a:ext>
            </a:extLst>
          </p:cNvPr>
          <p:cNvPicPr>
            <a:picLocks noChangeAspect="1"/>
          </p:cNvPicPr>
          <p:nvPr/>
        </p:nvPicPr>
        <p:blipFill>
          <a:blip r:embed="rId2"/>
          <a:stretch>
            <a:fillRect/>
          </a:stretch>
        </p:blipFill>
        <p:spPr>
          <a:xfrm>
            <a:off x="646203" y="1763595"/>
            <a:ext cx="10875015" cy="3330809"/>
          </a:xfrm>
          <a:prstGeom prst="rect">
            <a:avLst/>
          </a:prstGeom>
        </p:spPr>
      </p:pic>
    </p:spTree>
    <p:extLst>
      <p:ext uri="{BB962C8B-B14F-4D97-AF65-F5344CB8AC3E}">
        <p14:creationId xmlns:p14="http://schemas.microsoft.com/office/powerpoint/2010/main" val="3979057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107F2B-4A10-48E2-9B84-F01DB208F6F8}"/>
              </a:ext>
            </a:extLst>
          </p:cNvPr>
          <p:cNvPicPr>
            <a:picLocks noChangeAspect="1"/>
          </p:cNvPicPr>
          <p:nvPr/>
        </p:nvPicPr>
        <p:blipFill>
          <a:blip r:embed="rId2"/>
          <a:stretch>
            <a:fillRect/>
          </a:stretch>
        </p:blipFill>
        <p:spPr>
          <a:xfrm>
            <a:off x="947478" y="536471"/>
            <a:ext cx="10272465" cy="5785058"/>
          </a:xfrm>
          <a:prstGeom prst="rect">
            <a:avLst/>
          </a:prstGeom>
        </p:spPr>
      </p:pic>
    </p:spTree>
    <p:extLst>
      <p:ext uri="{BB962C8B-B14F-4D97-AF65-F5344CB8AC3E}">
        <p14:creationId xmlns:p14="http://schemas.microsoft.com/office/powerpoint/2010/main" val="169147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F28490-BF45-4538-8574-CD43697764F1}"/>
              </a:ext>
            </a:extLst>
          </p:cNvPr>
          <p:cNvPicPr>
            <a:picLocks noChangeAspect="1"/>
          </p:cNvPicPr>
          <p:nvPr/>
        </p:nvPicPr>
        <p:blipFill>
          <a:blip r:embed="rId2"/>
          <a:stretch>
            <a:fillRect/>
          </a:stretch>
        </p:blipFill>
        <p:spPr>
          <a:xfrm>
            <a:off x="641556" y="526006"/>
            <a:ext cx="10884310" cy="5776289"/>
          </a:xfrm>
          <a:prstGeom prst="rect">
            <a:avLst/>
          </a:prstGeom>
        </p:spPr>
      </p:pic>
    </p:spTree>
    <p:extLst>
      <p:ext uri="{BB962C8B-B14F-4D97-AF65-F5344CB8AC3E}">
        <p14:creationId xmlns:p14="http://schemas.microsoft.com/office/powerpoint/2010/main" val="349853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E9BF1B-7FE9-4341-B734-E48002DF6BE7}"/>
              </a:ext>
            </a:extLst>
          </p:cNvPr>
          <p:cNvPicPr>
            <a:picLocks noChangeAspect="1"/>
          </p:cNvPicPr>
          <p:nvPr/>
        </p:nvPicPr>
        <p:blipFill>
          <a:blip r:embed="rId2"/>
          <a:stretch>
            <a:fillRect/>
          </a:stretch>
        </p:blipFill>
        <p:spPr>
          <a:xfrm>
            <a:off x="1065307" y="545554"/>
            <a:ext cx="10061385" cy="5737191"/>
          </a:xfrm>
          <a:prstGeom prst="rect">
            <a:avLst/>
          </a:prstGeom>
        </p:spPr>
      </p:pic>
    </p:spTree>
    <p:extLst>
      <p:ext uri="{BB962C8B-B14F-4D97-AF65-F5344CB8AC3E}">
        <p14:creationId xmlns:p14="http://schemas.microsoft.com/office/powerpoint/2010/main" val="246058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023F73-B491-4C83-8936-F06C60ACFD5F}"/>
              </a:ext>
            </a:extLst>
          </p:cNvPr>
          <p:cNvPicPr>
            <a:picLocks noChangeAspect="1"/>
          </p:cNvPicPr>
          <p:nvPr/>
        </p:nvPicPr>
        <p:blipFill>
          <a:blip r:embed="rId2"/>
          <a:stretch>
            <a:fillRect/>
          </a:stretch>
        </p:blipFill>
        <p:spPr>
          <a:xfrm>
            <a:off x="658761" y="627882"/>
            <a:ext cx="10874478" cy="560223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EEE8D3-31D9-4AA9-930C-F32FD2B0F659}"/>
              </a:ext>
            </a:extLst>
          </p:cNvPr>
          <p:cNvPicPr>
            <a:picLocks noChangeAspect="1"/>
          </p:cNvPicPr>
          <p:nvPr/>
        </p:nvPicPr>
        <p:blipFill>
          <a:blip r:embed="rId2"/>
          <a:stretch>
            <a:fillRect/>
          </a:stretch>
        </p:blipFill>
        <p:spPr>
          <a:xfrm>
            <a:off x="877530" y="687978"/>
            <a:ext cx="10412361" cy="5452344"/>
          </a:xfrm>
          <a:prstGeom prst="rect">
            <a:avLst/>
          </a:prstGeom>
        </p:spPr>
      </p:pic>
    </p:spTree>
    <p:extLst>
      <p:ext uri="{BB962C8B-B14F-4D97-AF65-F5344CB8AC3E}">
        <p14:creationId xmlns:p14="http://schemas.microsoft.com/office/powerpoint/2010/main" val="267998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7EAF11-A66D-42BC-8877-132C2CA101E1}"/>
              </a:ext>
            </a:extLst>
          </p:cNvPr>
          <p:cNvPicPr>
            <a:picLocks noChangeAspect="1"/>
          </p:cNvPicPr>
          <p:nvPr/>
        </p:nvPicPr>
        <p:blipFill>
          <a:blip r:embed="rId2"/>
          <a:stretch>
            <a:fillRect/>
          </a:stretch>
        </p:blipFill>
        <p:spPr>
          <a:xfrm>
            <a:off x="759234" y="1786918"/>
            <a:ext cx="10673531" cy="3284164"/>
          </a:xfrm>
          <a:prstGeom prst="rect">
            <a:avLst/>
          </a:prstGeom>
        </p:spPr>
      </p:pic>
    </p:spTree>
    <p:extLst>
      <p:ext uri="{BB962C8B-B14F-4D97-AF65-F5344CB8AC3E}">
        <p14:creationId xmlns:p14="http://schemas.microsoft.com/office/powerpoint/2010/main" val="318243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6050BF-447A-4626-97E3-316D88BAD6C5}"/>
              </a:ext>
            </a:extLst>
          </p:cNvPr>
          <p:cNvPicPr>
            <a:picLocks noChangeAspect="1"/>
          </p:cNvPicPr>
          <p:nvPr/>
        </p:nvPicPr>
        <p:blipFill>
          <a:blip r:embed="rId2"/>
          <a:stretch>
            <a:fillRect/>
          </a:stretch>
        </p:blipFill>
        <p:spPr>
          <a:xfrm>
            <a:off x="1028594" y="567302"/>
            <a:ext cx="10110233" cy="5693695"/>
          </a:xfrm>
          <a:prstGeom prst="rect">
            <a:avLst/>
          </a:prstGeom>
        </p:spPr>
      </p:pic>
    </p:spTree>
    <p:extLst>
      <p:ext uri="{BB962C8B-B14F-4D97-AF65-F5344CB8AC3E}">
        <p14:creationId xmlns:p14="http://schemas.microsoft.com/office/powerpoint/2010/main" val="366162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EBC5B8-B64B-4D6E-A692-1EBFCBADB114}"/>
              </a:ext>
            </a:extLst>
          </p:cNvPr>
          <p:cNvPicPr>
            <a:picLocks noChangeAspect="1"/>
          </p:cNvPicPr>
          <p:nvPr/>
        </p:nvPicPr>
        <p:blipFill>
          <a:blip r:embed="rId2"/>
          <a:stretch>
            <a:fillRect/>
          </a:stretch>
        </p:blipFill>
        <p:spPr>
          <a:xfrm>
            <a:off x="641556" y="526006"/>
            <a:ext cx="10884310" cy="5776289"/>
          </a:xfrm>
          <a:prstGeom prst="rect">
            <a:avLst/>
          </a:prstGeom>
        </p:spPr>
      </p:pic>
    </p:spTree>
    <p:extLst>
      <p:ext uri="{BB962C8B-B14F-4D97-AF65-F5344CB8AC3E}">
        <p14:creationId xmlns:p14="http://schemas.microsoft.com/office/powerpoint/2010/main" val="114955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4AE3C7-5B25-4BA2-9F4F-ECAC8BBCA2BF}"/>
              </a:ext>
            </a:extLst>
          </p:cNvPr>
          <p:cNvPicPr>
            <a:picLocks noChangeAspect="1"/>
          </p:cNvPicPr>
          <p:nvPr/>
        </p:nvPicPr>
        <p:blipFill>
          <a:blip r:embed="rId2"/>
          <a:stretch>
            <a:fillRect/>
          </a:stretch>
        </p:blipFill>
        <p:spPr>
          <a:xfrm>
            <a:off x="1065307" y="545554"/>
            <a:ext cx="10061385" cy="5737191"/>
          </a:xfrm>
          <a:prstGeom prst="rect">
            <a:avLst/>
          </a:prstGeom>
        </p:spPr>
      </p:pic>
    </p:spTree>
    <p:extLst>
      <p:ext uri="{BB962C8B-B14F-4D97-AF65-F5344CB8AC3E}">
        <p14:creationId xmlns:p14="http://schemas.microsoft.com/office/powerpoint/2010/main" val="407067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83AC5F9-982B-4764-90A4-FEADECD0FE2F}"/>
              </a:ext>
            </a:extLst>
          </p:cNvPr>
          <p:cNvPicPr>
            <a:picLocks noChangeAspect="1"/>
          </p:cNvPicPr>
          <p:nvPr/>
        </p:nvPicPr>
        <p:blipFill>
          <a:blip r:embed="rId2"/>
          <a:stretch>
            <a:fillRect/>
          </a:stretch>
        </p:blipFill>
        <p:spPr>
          <a:xfrm>
            <a:off x="656304" y="625757"/>
            <a:ext cx="10854813" cy="5576785"/>
          </a:xfrm>
          <a:prstGeom prst="rect">
            <a:avLst/>
          </a:prstGeom>
        </p:spPr>
      </p:pic>
    </p:spTree>
    <p:extLst>
      <p:ext uri="{BB962C8B-B14F-4D97-AF65-F5344CB8AC3E}">
        <p14:creationId xmlns:p14="http://schemas.microsoft.com/office/powerpoint/2010/main" val="378987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7395C83-1DCA-49D9-A89C-592D41201813}"/>
              </a:ext>
            </a:extLst>
          </p:cNvPr>
          <p:cNvPicPr>
            <a:picLocks noChangeAspect="1"/>
          </p:cNvPicPr>
          <p:nvPr/>
        </p:nvPicPr>
        <p:blipFill>
          <a:blip r:embed="rId2"/>
          <a:stretch>
            <a:fillRect/>
          </a:stretch>
        </p:blipFill>
        <p:spPr>
          <a:xfrm>
            <a:off x="698090" y="549099"/>
            <a:ext cx="10795819" cy="5759801"/>
          </a:xfrm>
          <a:prstGeom prst="rect">
            <a:avLst/>
          </a:prstGeom>
        </p:spPr>
      </p:pic>
    </p:spTree>
    <p:extLst>
      <p:ext uri="{BB962C8B-B14F-4D97-AF65-F5344CB8AC3E}">
        <p14:creationId xmlns:p14="http://schemas.microsoft.com/office/powerpoint/2010/main" val="2440194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81</Words>
  <Application>Microsoft Office PowerPoint</Application>
  <PresentationFormat>Widescreen</PresentationFormat>
  <Paragraphs>21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2020-07-15T21:53:31Z</dcterms:modified>
</cp:coreProperties>
</file>