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71" r:id="rId3"/>
    <p:sldId id="272" r:id="rId4"/>
    <p:sldId id="273" r:id="rId5"/>
    <p:sldId id="274" r:id="rId6"/>
    <p:sldId id="275" r:id="rId7"/>
    <p:sldId id="276" r:id="rId8"/>
    <p:sldId id="277"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 name="Rectangle 10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ectangle 10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B8B451C-F204-D775-1A65-9C96345B9BD8}"/>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9" name="Picture 8">
            <a:extLst>
              <a:ext uri="{FF2B5EF4-FFF2-40B4-BE49-F238E27FC236}">
                <a16:creationId xmlns:a16="http://schemas.microsoft.com/office/drawing/2014/main" id="{29E667CC-41D7-E36D-2D65-74AA5E97FD42}"/>
              </a:ext>
            </a:extLst>
          </p:cNvPr>
          <p:cNvPicPr>
            <a:picLocks noChangeAspect="1"/>
          </p:cNvPicPr>
          <p:nvPr/>
        </p:nvPicPr>
        <p:blipFill>
          <a:blip r:embed="rId2"/>
          <a:stretch>
            <a:fillRect/>
          </a:stretch>
        </p:blipFill>
        <p:spPr>
          <a:xfrm>
            <a:off x="0" y="1773296"/>
            <a:ext cx="12192000" cy="3311407"/>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C5EA309-B179-44AC-5B33-4ECCEB05B406}"/>
              </a:ext>
            </a:extLst>
          </p:cNvPr>
          <p:cNvPicPr>
            <a:picLocks noChangeAspect="1"/>
          </p:cNvPicPr>
          <p:nvPr/>
        </p:nvPicPr>
        <p:blipFill>
          <a:blip r:embed="rId2"/>
          <a:stretch>
            <a:fillRect/>
          </a:stretch>
        </p:blipFill>
        <p:spPr>
          <a:xfrm>
            <a:off x="0" y="260943"/>
            <a:ext cx="12192000" cy="6336113"/>
          </a:xfrm>
          <a:prstGeom prst="rect">
            <a:avLst/>
          </a:prstGeom>
        </p:spPr>
      </p:pic>
    </p:spTree>
    <p:extLst>
      <p:ext uri="{BB962C8B-B14F-4D97-AF65-F5344CB8AC3E}">
        <p14:creationId xmlns:p14="http://schemas.microsoft.com/office/powerpoint/2010/main" val="1544028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FDD86AB-FC8A-9286-5BE5-0FEFA11AC189}"/>
              </a:ext>
            </a:extLst>
          </p:cNvPr>
          <p:cNvPicPr>
            <a:picLocks noChangeAspect="1"/>
          </p:cNvPicPr>
          <p:nvPr/>
        </p:nvPicPr>
        <p:blipFill>
          <a:blip r:embed="rId2"/>
          <a:stretch>
            <a:fillRect/>
          </a:stretch>
        </p:blipFill>
        <p:spPr>
          <a:xfrm>
            <a:off x="0" y="1794799"/>
            <a:ext cx="12192000" cy="3268402"/>
          </a:xfrm>
          <a:prstGeom prst="rect">
            <a:avLst/>
          </a:prstGeom>
        </p:spPr>
      </p:pic>
    </p:spTree>
    <p:extLst>
      <p:ext uri="{BB962C8B-B14F-4D97-AF65-F5344CB8AC3E}">
        <p14:creationId xmlns:p14="http://schemas.microsoft.com/office/powerpoint/2010/main" val="1178229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8A600917-4856-CD80-E729-797F6F8F8EE5}"/>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1753658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139AB512-3972-542F-65AC-C44E30E607FB}"/>
              </a:ext>
            </a:extLst>
          </p:cNvPr>
          <p:cNvPicPr>
            <a:picLocks noChangeAspect="1"/>
          </p:cNvPicPr>
          <p:nvPr/>
        </p:nvPicPr>
        <p:blipFill>
          <a:blip r:embed="rId2"/>
          <a:stretch>
            <a:fillRect/>
          </a:stretch>
        </p:blipFill>
        <p:spPr>
          <a:xfrm>
            <a:off x="0" y="1834220"/>
            <a:ext cx="12192000" cy="3189559"/>
          </a:xfrm>
          <a:prstGeom prst="rect">
            <a:avLst/>
          </a:prstGeom>
        </p:spPr>
      </p:pic>
    </p:spTree>
    <p:extLst>
      <p:ext uri="{BB962C8B-B14F-4D97-AF65-F5344CB8AC3E}">
        <p14:creationId xmlns:p14="http://schemas.microsoft.com/office/powerpoint/2010/main" val="1532612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EBE879B6-107D-BBBB-2535-2C06EE0B95D8}"/>
              </a:ext>
            </a:extLst>
          </p:cNvPr>
          <p:cNvPicPr>
            <a:picLocks noChangeAspect="1"/>
          </p:cNvPicPr>
          <p:nvPr/>
        </p:nvPicPr>
        <p:blipFill>
          <a:blip r:embed="rId2"/>
          <a:stretch>
            <a:fillRect/>
          </a:stretch>
        </p:blipFill>
        <p:spPr>
          <a:xfrm>
            <a:off x="0" y="257359"/>
            <a:ext cx="12192000" cy="6343281"/>
          </a:xfrm>
          <a:prstGeom prst="rect">
            <a:avLst/>
          </a:prstGeom>
        </p:spPr>
      </p:pic>
    </p:spTree>
    <p:extLst>
      <p:ext uri="{BB962C8B-B14F-4D97-AF65-F5344CB8AC3E}">
        <p14:creationId xmlns:p14="http://schemas.microsoft.com/office/powerpoint/2010/main" val="1725755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350B62DF-CED9-13D0-94AB-13567940E504}"/>
              </a:ext>
            </a:extLst>
          </p:cNvPr>
          <p:cNvPicPr>
            <a:picLocks noChangeAspect="1"/>
          </p:cNvPicPr>
          <p:nvPr/>
        </p:nvPicPr>
        <p:blipFill>
          <a:blip r:embed="rId2"/>
          <a:stretch>
            <a:fillRect/>
          </a:stretch>
        </p:blipFill>
        <p:spPr>
          <a:xfrm>
            <a:off x="0" y="1816301"/>
            <a:ext cx="12192000" cy="3225397"/>
          </a:xfrm>
          <a:prstGeom prst="rect">
            <a:avLst/>
          </a:prstGeom>
        </p:spPr>
      </p:pic>
    </p:spTree>
    <p:extLst>
      <p:ext uri="{BB962C8B-B14F-4D97-AF65-F5344CB8AC3E}">
        <p14:creationId xmlns:p14="http://schemas.microsoft.com/office/powerpoint/2010/main" val="21580014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C0CC942E-D3D1-5B38-CAE1-32FA8C56B234}"/>
              </a:ext>
            </a:extLst>
          </p:cNvPr>
          <p:cNvPicPr>
            <a:picLocks noChangeAspect="1"/>
          </p:cNvPicPr>
          <p:nvPr/>
        </p:nvPicPr>
        <p:blipFill>
          <a:blip r:embed="rId2"/>
          <a:stretch>
            <a:fillRect/>
          </a:stretch>
        </p:blipFill>
        <p:spPr>
          <a:xfrm>
            <a:off x="0" y="325451"/>
            <a:ext cx="12192000" cy="6207097"/>
          </a:xfrm>
          <a:prstGeom prst="rect">
            <a:avLst/>
          </a:prstGeom>
        </p:spPr>
      </p:pic>
    </p:spTree>
    <p:extLst>
      <p:ext uri="{BB962C8B-B14F-4D97-AF65-F5344CB8AC3E}">
        <p14:creationId xmlns:p14="http://schemas.microsoft.com/office/powerpoint/2010/main" val="11839488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19</cp:revision>
  <dcterms:created xsi:type="dcterms:W3CDTF">2021-03-05T00:09:04Z</dcterms:created>
  <dcterms:modified xsi:type="dcterms:W3CDTF">2024-05-25T00:38:48Z</dcterms:modified>
</cp:coreProperties>
</file>