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34" r:id="rId4"/>
    <p:sldId id="335" r:id="rId5"/>
    <p:sldId id="336" r:id="rId6"/>
    <p:sldId id="337" r:id="rId7"/>
    <p:sldId id="338" r:id="rId8"/>
    <p:sldId id="339" r:id="rId9"/>
    <p:sldId id="340" r:id="rId10"/>
    <p:sldId id="341" r:id="rId11"/>
    <p:sldId id="34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B15D13CB-7CD9-451F-84FE-3E32A73EEBE2}"/>
    <pc:docChg chg="modSld">
      <pc:chgData name="Sarah Gothard" userId="0e53f415fda5f162" providerId="LiveId" clId="{B15D13CB-7CD9-451F-84FE-3E32A73EEBE2}" dt="2020-12-28T14:54:05.457" v="0" actId="20577"/>
      <pc:docMkLst>
        <pc:docMk/>
      </pc:docMkLst>
      <pc:sldChg chg="modNotesTx">
        <pc:chgData name="Sarah Gothard" userId="0e53f415fda5f162" providerId="LiveId" clId="{B15D13CB-7CD9-451F-84FE-3E32A73EEBE2}" dt="2020-12-28T14:54:05.457" v="0" actId="20577"/>
        <pc:sldMkLst>
          <pc:docMk/>
          <pc:sldMk cId="473899865"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7E6F1-7FF6-458F-866A-12E9EA2BC3A2}"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E8236-79D3-4CE3-B237-F4F52F1BF938}" type="slidenum">
              <a:rPr lang="en-US" smtClean="0"/>
              <a:t>‹#›</a:t>
            </a:fld>
            <a:endParaRPr lang="en-US"/>
          </a:p>
        </p:txBody>
      </p:sp>
    </p:spTree>
    <p:extLst>
      <p:ext uri="{BB962C8B-B14F-4D97-AF65-F5344CB8AC3E}">
        <p14:creationId xmlns:p14="http://schemas.microsoft.com/office/powerpoint/2010/main" val="75894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37CE8236-79D3-4CE3-B237-F4F52F1BF938}" type="slidenum">
              <a:rPr lang="en-US" smtClean="0"/>
              <a:t>1</a:t>
            </a:fld>
            <a:endParaRPr lang="en-US"/>
          </a:p>
        </p:txBody>
      </p:sp>
    </p:spTree>
    <p:extLst>
      <p:ext uri="{BB962C8B-B14F-4D97-AF65-F5344CB8AC3E}">
        <p14:creationId xmlns:p14="http://schemas.microsoft.com/office/powerpoint/2010/main" val="235875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CC90-2802-4F17-8783-F42AC825CC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6AA8A1-4D66-4625-8556-794133D82F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32DD5C-4B17-4650-A57B-7411C43E7856}"/>
              </a:ext>
            </a:extLst>
          </p:cNvPr>
          <p:cNvSpPr>
            <a:spLocks noGrp="1"/>
          </p:cNvSpPr>
          <p:nvPr>
            <p:ph type="dt" sz="half" idx="10"/>
          </p:nvPr>
        </p:nvSpPr>
        <p:spPr/>
        <p:txBody>
          <a:bodyPr/>
          <a:lstStyle/>
          <a:p>
            <a:fld id="{BCBDC2BC-66E8-4CFC-96BC-7A31FCBCDB1E}" type="datetimeFigureOut">
              <a:rPr lang="en-US" smtClean="0"/>
              <a:t>11/14/2025</a:t>
            </a:fld>
            <a:endParaRPr lang="en-US"/>
          </a:p>
        </p:txBody>
      </p:sp>
      <p:sp>
        <p:nvSpPr>
          <p:cNvPr id="5" name="Footer Placeholder 4">
            <a:extLst>
              <a:ext uri="{FF2B5EF4-FFF2-40B4-BE49-F238E27FC236}">
                <a16:creationId xmlns:a16="http://schemas.microsoft.com/office/drawing/2014/main" id="{83AC0E45-CA76-4085-BE7C-73F96D923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12006-1437-4499-94B3-41D4B5C8AF40}"/>
              </a:ext>
            </a:extLst>
          </p:cNvPr>
          <p:cNvSpPr>
            <a:spLocks noGrp="1"/>
          </p:cNvSpPr>
          <p:nvPr>
            <p:ph type="sldNum" sz="quarter" idx="12"/>
          </p:nvPr>
        </p:nvSpPr>
        <p:spPr/>
        <p:txBody>
          <a:bodyPr/>
          <a:lstStyle/>
          <a:p>
            <a:fld id="{61596832-6815-4E59-84B8-C36A354AD80B}" type="slidenum">
              <a:rPr lang="en-US" smtClean="0"/>
              <a:t>‹#›</a:t>
            </a:fld>
            <a:endParaRPr lang="en-US"/>
          </a:p>
        </p:txBody>
      </p:sp>
    </p:spTree>
    <p:extLst>
      <p:ext uri="{BB962C8B-B14F-4D97-AF65-F5344CB8AC3E}">
        <p14:creationId xmlns:p14="http://schemas.microsoft.com/office/powerpoint/2010/main" val="29573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1203-4C2A-43F7-8049-FD66E70852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B9852-FC58-4839-9C0F-4EE0E425CC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7A7BF-FB26-49AC-84A3-7D7D06F23E10}"/>
              </a:ext>
            </a:extLst>
          </p:cNvPr>
          <p:cNvSpPr>
            <a:spLocks noGrp="1"/>
          </p:cNvSpPr>
          <p:nvPr>
            <p:ph type="dt" sz="half" idx="10"/>
          </p:nvPr>
        </p:nvSpPr>
        <p:spPr/>
        <p:txBody>
          <a:bodyPr/>
          <a:lstStyle/>
          <a:p>
            <a:fld id="{BCBDC2BC-66E8-4CFC-96BC-7A31FCBCDB1E}" type="datetimeFigureOut">
              <a:rPr lang="en-US" smtClean="0"/>
              <a:t>11/14/2025</a:t>
            </a:fld>
            <a:endParaRPr lang="en-US"/>
          </a:p>
        </p:txBody>
      </p:sp>
      <p:sp>
        <p:nvSpPr>
          <p:cNvPr id="5" name="Footer Placeholder 4">
            <a:extLst>
              <a:ext uri="{FF2B5EF4-FFF2-40B4-BE49-F238E27FC236}">
                <a16:creationId xmlns:a16="http://schemas.microsoft.com/office/drawing/2014/main" id="{EA2CC4B8-3D34-409F-AF24-DF6CA5649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11303-5AAD-4282-956C-A1A1D86484A2}"/>
              </a:ext>
            </a:extLst>
          </p:cNvPr>
          <p:cNvSpPr>
            <a:spLocks noGrp="1"/>
          </p:cNvSpPr>
          <p:nvPr>
            <p:ph type="sldNum" sz="quarter" idx="12"/>
          </p:nvPr>
        </p:nvSpPr>
        <p:spPr/>
        <p:txBody>
          <a:bodyPr/>
          <a:lstStyle/>
          <a:p>
            <a:fld id="{61596832-6815-4E59-84B8-C36A354AD80B}" type="slidenum">
              <a:rPr lang="en-US" smtClean="0"/>
              <a:t>‹#›</a:t>
            </a:fld>
            <a:endParaRPr lang="en-US"/>
          </a:p>
        </p:txBody>
      </p:sp>
    </p:spTree>
    <p:extLst>
      <p:ext uri="{BB962C8B-B14F-4D97-AF65-F5344CB8AC3E}">
        <p14:creationId xmlns:p14="http://schemas.microsoft.com/office/powerpoint/2010/main" val="133579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C21C1-4630-4378-8A41-7A20457849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9A49C8-E350-4B00-B5B9-FE47ED5D7C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ED3D9-C1FB-404C-9F82-237507D40B82}"/>
              </a:ext>
            </a:extLst>
          </p:cNvPr>
          <p:cNvSpPr>
            <a:spLocks noGrp="1"/>
          </p:cNvSpPr>
          <p:nvPr>
            <p:ph type="dt" sz="half" idx="10"/>
          </p:nvPr>
        </p:nvSpPr>
        <p:spPr/>
        <p:txBody>
          <a:bodyPr/>
          <a:lstStyle/>
          <a:p>
            <a:fld id="{BCBDC2BC-66E8-4CFC-96BC-7A31FCBCDB1E}" type="datetimeFigureOut">
              <a:rPr lang="en-US" smtClean="0"/>
              <a:t>11/14/2025</a:t>
            </a:fld>
            <a:endParaRPr lang="en-US"/>
          </a:p>
        </p:txBody>
      </p:sp>
      <p:sp>
        <p:nvSpPr>
          <p:cNvPr id="5" name="Footer Placeholder 4">
            <a:extLst>
              <a:ext uri="{FF2B5EF4-FFF2-40B4-BE49-F238E27FC236}">
                <a16:creationId xmlns:a16="http://schemas.microsoft.com/office/drawing/2014/main" id="{D7C6F782-2FDA-453E-973C-7B0D927B6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CF96A-E41C-43BC-8530-3054D3B0D268}"/>
              </a:ext>
            </a:extLst>
          </p:cNvPr>
          <p:cNvSpPr>
            <a:spLocks noGrp="1"/>
          </p:cNvSpPr>
          <p:nvPr>
            <p:ph type="sldNum" sz="quarter" idx="12"/>
          </p:nvPr>
        </p:nvSpPr>
        <p:spPr/>
        <p:txBody>
          <a:bodyPr/>
          <a:lstStyle/>
          <a:p>
            <a:fld id="{61596832-6815-4E59-84B8-C36A354AD80B}" type="slidenum">
              <a:rPr lang="en-US" smtClean="0"/>
              <a:t>‹#›</a:t>
            </a:fld>
            <a:endParaRPr lang="en-US"/>
          </a:p>
        </p:txBody>
      </p:sp>
    </p:spTree>
    <p:extLst>
      <p:ext uri="{BB962C8B-B14F-4D97-AF65-F5344CB8AC3E}">
        <p14:creationId xmlns:p14="http://schemas.microsoft.com/office/powerpoint/2010/main" val="340886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r>
              <a:rPr lang="en-US"/>
              <a:t>© 2022 Getty Music Hymns and Songs | Getty Music Publishing | Junkbox Music | Be Essential Songs | bryanfowlersongs. All rights reserved.</a:t>
            </a:r>
            <a:endParaRPr lang="en-US" dirty="0"/>
          </a:p>
        </p:txBody>
      </p:sp>
      <p:sp>
        <p:nvSpPr>
          <p:cNvPr id="15" name="Content Placeholder 14">
            <a:extLst>
              <a:ext uri="{FF2B5EF4-FFF2-40B4-BE49-F238E27FC236}">
                <a16:creationId xmlns:a16="http://schemas.microsoft.com/office/drawing/2014/main" id="{AEC554F0-E5B4-8F41-9B02-A5CC48A928E5}"/>
              </a:ext>
            </a:extLst>
          </p:cNvPr>
          <p:cNvSpPr>
            <a:spLocks noGrp="1"/>
          </p:cNvSpPr>
          <p:nvPr>
            <p:ph sz="quarter" idx="12"/>
          </p:nvPr>
        </p:nvSpPr>
        <p:spPr>
          <a:xfrm>
            <a:off x="0" y="0"/>
            <a:ext cx="12192000" cy="66659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88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D660D4-9A97-4E7A-A7E5-C87781B1304D}" type="datetime1">
              <a:rPr lang="en-US" smtClean="0"/>
              <a:t>11/14/2025</a:t>
            </a:fld>
            <a:endParaRPr lang="en-US" dirty="0"/>
          </a:p>
        </p:txBody>
      </p:sp>
      <p:sp>
        <p:nvSpPr>
          <p:cNvPr id="5" name="Footer Placeholder 4"/>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40985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hidden="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075BBFA-75D4-4658-9BF4-B3F7ACAED9F6}" type="datetime1">
              <a:rPr lang="en-US" smtClean="0"/>
              <a:t>11/14/2025</a:t>
            </a:fld>
            <a:endParaRPr lang="en-US"/>
          </a:p>
        </p:txBody>
      </p:sp>
      <p:sp>
        <p:nvSpPr>
          <p:cNvPr id="5" name="Footer Placeholder 4"/>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
        <p:nvSpPr>
          <p:cNvPr id="8" name="Content Placeholder 11">
            <a:extLst>
              <a:ext uri="{FF2B5EF4-FFF2-40B4-BE49-F238E27FC236}">
                <a16:creationId xmlns:a16="http://schemas.microsoft.com/office/drawing/2014/main" id="{904A3627-209E-6492-FB1E-B61E6DA8ADEF}"/>
              </a:ext>
            </a:extLst>
          </p:cNvPr>
          <p:cNvSpPr>
            <a:spLocks noGrp="1"/>
          </p:cNvSpPr>
          <p:nvPr>
            <p:ph sz="quarter" idx="13"/>
          </p:nvPr>
        </p:nvSpPr>
        <p:spPr>
          <a:xfrm>
            <a:off x="0" y="0"/>
            <a:ext cx="12192000" cy="66659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21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63A434F-66A9-44F9-8D20-FB503FF99FC1}" type="datetime1">
              <a:rPr lang="en-US" smtClean="0"/>
              <a:t>11/14/2025</a:t>
            </a:fld>
            <a:endParaRPr lang="en-US"/>
          </a:p>
        </p:txBody>
      </p:sp>
      <p:sp>
        <p:nvSpPr>
          <p:cNvPr id="5" name="Footer Placeholder 4"/>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2775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4F3B72-A784-4EDC-80F7-492DEA97A7FA}" type="datetime1">
              <a:rPr lang="en-US" smtClean="0"/>
              <a:t>11/14/2025</a:t>
            </a:fld>
            <a:endParaRPr lang="en-US"/>
          </a:p>
        </p:txBody>
      </p:sp>
      <p:sp>
        <p:nvSpPr>
          <p:cNvPr id="6" name="Footer Placeholder 5"/>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16743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D01A982-8E1E-4640-87DA-C9D9990F8B4C}" type="datetime1">
              <a:rPr lang="en-US" smtClean="0"/>
              <a:t>11/14/2025</a:t>
            </a:fld>
            <a:endParaRPr lang="en-US"/>
          </a:p>
        </p:txBody>
      </p:sp>
      <p:sp>
        <p:nvSpPr>
          <p:cNvPr id="8" name="Footer Placeholder 7"/>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72509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E8F81BA-3B73-4C8C-A0C4-1216FA01B8BC}" type="datetime1">
              <a:rPr lang="en-US" smtClean="0"/>
              <a:t>11/14/2025</a:t>
            </a:fld>
            <a:endParaRPr lang="en-US"/>
          </a:p>
        </p:txBody>
      </p:sp>
      <p:sp>
        <p:nvSpPr>
          <p:cNvPr id="4" name="Footer Placeholder 3"/>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38112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F0AFCA2-609F-47AA-B343-C9A483ACE288}" type="datetime1">
              <a:rPr lang="en-US" smtClean="0"/>
              <a:t>11/14/2025</a:t>
            </a:fld>
            <a:endParaRPr lang="en-US"/>
          </a:p>
        </p:txBody>
      </p:sp>
      <p:sp>
        <p:nvSpPr>
          <p:cNvPr id="3" name="Footer Placeholder 2"/>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60312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CACC-3227-44F7-A768-67F243F65C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793BF6-D935-49A7-8D2A-F653BDAC7C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5195E-06BC-4315-B5B9-ED10C40B817D}"/>
              </a:ext>
            </a:extLst>
          </p:cNvPr>
          <p:cNvSpPr>
            <a:spLocks noGrp="1"/>
          </p:cNvSpPr>
          <p:nvPr>
            <p:ph type="dt" sz="half" idx="10"/>
          </p:nvPr>
        </p:nvSpPr>
        <p:spPr/>
        <p:txBody>
          <a:bodyPr/>
          <a:lstStyle/>
          <a:p>
            <a:fld id="{BCBDC2BC-66E8-4CFC-96BC-7A31FCBCDB1E}" type="datetimeFigureOut">
              <a:rPr lang="en-US" smtClean="0"/>
              <a:t>11/14/2025</a:t>
            </a:fld>
            <a:endParaRPr lang="en-US"/>
          </a:p>
        </p:txBody>
      </p:sp>
      <p:sp>
        <p:nvSpPr>
          <p:cNvPr id="5" name="Footer Placeholder 4">
            <a:extLst>
              <a:ext uri="{FF2B5EF4-FFF2-40B4-BE49-F238E27FC236}">
                <a16:creationId xmlns:a16="http://schemas.microsoft.com/office/drawing/2014/main" id="{7BB20207-862C-4336-8020-5FCE755F1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5BD15-FA1B-40F5-B717-665244A24C9D}"/>
              </a:ext>
            </a:extLst>
          </p:cNvPr>
          <p:cNvSpPr>
            <a:spLocks noGrp="1"/>
          </p:cNvSpPr>
          <p:nvPr>
            <p:ph type="sldNum" sz="quarter" idx="12"/>
          </p:nvPr>
        </p:nvSpPr>
        <p:spPr/>
        <p:txBody>
          <a:bodyPr/>
          <a:lstStyle/>
          <a:p>
            <a:fld id="{61596832-6815-4E59-84B8-C36A354AD80B}" type="slidenum">
              <a:rPr lang="en-US" smtClean="0"/>
              <a:t>‹#›</a:t>
            </a:fld>
            <a:endParaRPr lang="en-US"/>
          </a:p>
        </p:txBody>
      </p:sp>
    </p:spTree>
    <p:extLst>
      <p:ext uri="{BB962C8B-B14F-4D97-AF65-F5344CB8AC3E}">
        <p14:creationId xmlns:p14="http://schemas.microsoft.com/office/powerpoint/2010/main" val="3593999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066C3D1-0232-4324-B8FE-68E236725A6E}" type="datetime1">
              <a:rPr lang="en-US" smtClean="0"/>
              <a:t>11/14/2025</a:t>
            </a:fld>
            <a:endParaRPr lang="en-US"/>
          </a:p>
        </p:txBody>
      </p:sp>
      <p:sp>
        <p:nvSpPr>
          <p:cNvPr id="6" name="Footer Placeholder 5"/>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8277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7572992-D0E6-439A-9450-7A98F12B826A}" type="datetime1">
              <a:rPr lang="en-US" smtClean="0"/>
              <a:t>11/14/2025</a:t>
            </a:fld>
            <a:endParaRPr lang="en-US"/>
          </a:p>
        </p:txBody>
      </p:sp>
      <p:sp>
        <p:nvSpPr>
          <p:cNvPr id="6" name="Footer Placeholder 5"/>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63332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0" y="0"/>
            <a:ext cx="12192000" cy="68580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F0B17C7-859B-45D5-B9AF-0608AF6AC7CE}" type="datetime1">
              <a:rPr lang="en-US" smtClean="0"/>
              <a:t>11/14/2025</a:t>
            </a:fld>
            <a:endParaRPr lang="en-US"/>
          </a:p>
        </p:txBody>
      </p:sp>
      <p:sp>
        <p:nvSpPr>
          <p:cNvPr id="5" name="Footer Placeholder 4"/>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75454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15DBFF-A91C-4DF5-963A-CA19E6D79D8F}" type="datetime1">
              <a:rPr lang="en-US" smtClean="0"/>
              <a:t>11/14/2025</a:t>
            </a:fld>
            <a:endParaRPr lang="en-US"/>
          </a:p>
        </p:txBody>
      </p:sp>
      <p:sp>
        <p:nvSpPr>
          <p:cNvPr id="5" name="Footer Placeholder 4"/>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19700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AB5C-3079-409A-BC6A-7C8C15C89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E1691A-A597-41A5-852D-84428A1ED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ABEDBF-4C08-47DC-89A0-95739C8E79F5}"/>
              </a:ext>
            </a:extLst>
          </p:cNvPr>
          <p:cNvSpPr>
            <a:spLocks noGrp="1"/>
          </p:cNvSpPr>
          <p:nvPr>
            <p:ph type="dt" sz="half" idx="10"/>
          </p:nvPr>
        </p:nvSpPr>
        <p:spPr/>
        <p:txBody>
          <a:bodyPr/>
          <a:lstStyle/>
          <a:p>
            <a:fld id="{BCBDC2BC-66E8-4CFC-96BC-7A31FCBCDB1E}" type="datetimeFigureOut">
              <a:rPr lang="en-US" smtClean="0"/>
              <a:t>11/14/2025</a:t>
            </a:fld>
            <a:endParaRPr lang="en-US"/>
          </a:p>
        </p:txBody>
      </p:sp>
      <p:sp>
        <p:nvSpPr>
          <p:cNvPr id="5" name="Footer Placeholder 4">
            <a:extLst>
              <a:ext uri="{FF2B5EF4-FFF2-40B4-BE49-F238E27FC236}">
                <a16:creationId xmlns:a16="http://schemas.microsoft.com/office/drawing/2014/main" id="{899B82DE-966D-4CC4-A2AF-2C54A586C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402F6-3621-45C7-A582-EDDEDB00C2DB}"/>
              </a:ext>
            </a:extLst>
          </p:cNvPr>
          <p:cNvSpPr>
            <a:spLocks noGrp="1"/>
          </p:cNvSpPr>
          <p:nvPr>
            <p:ph type="sldNum" sz="quarter" idx="12"/>
          </p:nvPr>
        </p:nvSpPr>
        <p:spPr/>
        <p:txBody>
          <a:bodyPr/>
          <a:lstStyle/>
          <a:p>
            <a:fld id="{61596832-6815-4E59-84B8-C36A354AD80B}" type="slidenum">
              <a:rPr lang="en-US" smtClean="0"/>
              <a:t>‹#›</a:t>
            </a:fld>
            <a:endParaRPr lang="en-US"/>
          </a:p>
        </p:txBody>
      </p:sp>
    </p:spTree>
    <p:extLst>
      <p:ext uri="{BB962C8B-B14F-4D97-AF65-F5344CB8AC3E}">
        <p14:creationId xmlns:p14="http://schemas.microsoft.com/office/powerpoint/2010/main" val="256331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5831-9D93-4035-B4AE-8F34E8295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61A705-8C69-4D16-AE90-2AA3E44A0A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7F51A8-A840-45E9-A352-A801389BB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89D1DD-9ED6-4739-8DF7-E3B9CE9F8DE9}"/>
              </a:ext>
            </a:extLst>
          </p:cNvPr>
          <p:cNvSpPr>
            <a:spLocks noGrp="1"/>
          </p:cNvSpPr>
          <p:nvPr>
            <p:ph type="dt" sz="half" idx="10"/>
          </p:nvPr>
        </p:nvSpPr>
        <p:spPr/>
        <p:txBody>
          <a:bodyPr/>
          <a:lstStyle/>
          <a:p>
            <a:fld id="{BCBDC2BC-66E8-4CFC-96BC-7A31FCBCDB1E}" type="datetimeFigureOut">
              <a:rPr lang="en-US" smtClean="0"/>
              <a:t>11/14/2025</a:t>
            </a:fld>
            <a:endParaRPr lang="en-US"/>
          </a:p>
        </p:txBody>
      </p:sp>
      <p:sp>
        <p:nvSpPr>
          <p:cNvPr id="6" name="Footer Placeholder 5">
            <a:extLst>
              <a:ext uri="{FF2B5EF4-FFF2-40B4-BE49-F238E27FC236}">
                <a16:creationId xmlns:a16="http://schemas.microsoft.com/office/drawing/2014/main" id="{E8E7AFCC-76C0-4F48-B76F-C34A8879A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92FDC-F02A-42CB-A6F5-D64ACE820E1E}"/>
              </a:ext>
            </a:extLst>
          </p:cNvPr>
          <p:cNvSpPr>
            <a:spLocks noGrp="1"/>
          </p:cNvSpPr>
          <p:nvPr>
            <p:ph type="sldNum" sz="quarter" idx="12"/>
          </p:nvPr>
        </p:nvSpPr>
        <p:spPr/>
        <p:txBody>
          <a:bodyPr/>
          <a:lstStyle/>
          <a:p>
            <a:fld id="{61596832-6815-4E59-84B8-C36A354AD80B}" type="slidenum">
              <a:rPr lang="en-US" smtClean="0"/>
              <a:t>‹#›</a:t>
            </a:fld>
            <a:endParaRPr lang="en-US"/>
          </a:p>
        </p:txBody>
      </p:sp>
    </p:spTree>
    <p:extLst>
      <p:ext uri="{BB962C8B-B14F-4D97-AF65-F5344CB8AC3E}">
        <p14:creationId xmlns:p14="http://schemas.microsoft.com/office/powerpoint/2010/main" val="402319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FD2E-96EB-4226-BDCE-8362C67D29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7654F4-3C4B-42BA-ADB1-062DBB232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724E3-2A0D-4CA8-80A1-8A511C3A38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BB8307-5208-44D9-B24A-F9D20B935A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26059-4521-4A00-BEB9-919ECB47F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95173F-4947-40A4-A66D-3E6238223757}"/>
              </a:ext>
            </a:extLst>
          </p:cNvPr>
          <p:cNvSpPr>
            <a:spLocks noGrp="1"/>
          </p:cNvSpPr>
          <p:nvPr>
            <p:ph type="dt" sz="half" idx="10"/>
          </p:nvPr>
        </p:nvSpPr>
        <p:spPr/>
        <p:txBody>
          <a:bodyPr/>
          <a:lstStyle/>
          <a:p>
            <a:fld id="{BCBDC2BC-66E8-4CFC-96BC-7A31FCBCDB1E}" type="datetimeFigureOut">
              <a:rPr lang="en-US" smtClean="0"/>
              <a:t>11/14/2025</a:t>
            </a:fld>
            <a:endParaRPr lang="en-US"/>
          </a:p>
        </p:txBody>
      </p:sp>
      <p:sp>
        <p:nvSpPr>
          <p:cNvPr id="8" name="Footer Placeholder 7">
            <a:extLst>
              <a:ext uri="{FF2B5EF4-FFF2-40B4-BE49-F238E27FC236}">
                <a16:creationId xmlns:a16="http://schemas.microsoft.com/office/drawing/2014/main" id="{3DD7A897-46F2-4F72-A91E-8C7D2B073E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6DCDC8-B3B2-4B0F-8165-BEFB43094E74}"/>
              </a:ext>
            </a:extLst>
          </p:cNvPr>
          <p:cNvSpPr>
            <a:spLocks noGrp="1"/>
          </p:cNvSpPr>
          <p:nvPr>
            <p:ph type="sldNum" sz="quarter" idx="12"/>
          </p:nvPr>
        </p:nvSpPr>
        <p:spPr/>
        <p:txBody>
          <a:bodyPr/>
          <a:lstStyle/>
          <a:p>
            <a:fld id="{61596832-6815-4E59-84B8-C36A354AD80B}" type="slidenum">
              <a:rPr lang="en-US" smtClean="0"/>
              <a:t>‹#›</a:t>
            </a:fld>
            <a:endParaRPr lang="en-US"/>
          </a:p>
        </p:txBody>
      </p:sp>
    </p:spTree>
    <p:extLst>
      <p:ext uri="{BB962C8B-B14F-4D97-AF65-F5344CB8AC3E}">
        <p14:creationId xmlns:p14="http://schemas.microsoft.com/office/powerpoint/2010/main" val="232482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4A6B-46DC-48BA-853F-7243A2822A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8761A-AB30-40F5-8F10-4E9DA6B24796}"/>
              </a:ext>
            </a:extLst>
          </p:cNvPr>
          <p:cNvSpPr>
            <a:spLocks noGrp="1"/>
          </p:cNvSpPr>
          <p:nvPr>
            <p:ph type="dt" sz="half" idx="10"/>
          </p:nvPr>
        </p:nvSpPr>
        <p:spPr/>
        <p:txBody>
          <a:bodyPr/>
          <a:lstStyle/>
          <a:p>
            <a:fld id="{BCBDC2BC-66E8-4CFC-96BC-7A31FCBCDB1E}" type="datetimeFigureOut">
              <a:rPr lang="en-US" smtClean="0"/>
              <a:t>11/14/2025</a:t>
            </a:fld>
            <a:endParaRPr lang="en-US"/>
          </a:p>
        </p:txBody>
      </p:sp>
      <p:sp>
        <p:nvSpPr>
          <p:cNvPr id="4" name="Footer Placeholder 3">
            <a:extLst>
              <a:ext uri="{FF2B5EF4-FFF2-40B4-BE49-F238E27FC236}">
                <a16:creationId xmlns:a16="http://schemas.microsoft.com/office/drawing/2014/main" id="{0A63A51A-86E8-4057-B53E-67592B3D96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2082DF-E345-451B-8AB4-B78C0A03999C}"/>
              </a:ext>
            </a:extLst>
          </p:cNvPr>
          <p:cNvSpPr>
            <a:spLocks noGrp="1"/>
          </p:cNvSpPr>
          <p:nvPr>
            <p:ph type="sldNum" sz="quarter" idx="12"/>
          </p:nvPr>
        </p:nvSpPr>
        <p:spPr/>
        <p:txBody>
          <a:bodyPr/>
          <a:lstStyle/>
          <a:p>
            <a:fld id="{61596832-6815-4E59-84B8-C36A354AD80B}" type="slidenum">
              <a:rPr lang="en-US" smtClean="0"/>
              <a:t>‹#›</a:t>
            </a:fld>
            <a:endParaRPr lang="en-US"/>
          </a:p>
        </p:txBody>
      </p:sp>
    </p:spTree>
    <p:extLst>
      <p:ext uri="{BB962C8B-B14F-4D97-AF65-F5344CB8AC3E}">
        <p14:creationId xmlns:p14="http://schemas.microsoft.com/office/powerpoint/2010/main" val="189371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D3DC6-4A37-41F0-9445-490107E90729}"/>
              </a:ext>
            </a:extLst>
          </p:cNvPr>
          <p:cNvSpPr>
            <a:spLocks noGrp="1"/>
          </p:cNvSpPr>
          <p:nvPr>
            <p:ph type="dt" sz="half" idx="10"/>
          </p:nvPr>
        </p:nvSpPr>
        <p:spPr/>
        <p:txBody>
          <a:bodyPr/>
          <a:lstStyle/>
          <a:p>
            <a:fld id="{BCBDC2BC-66E8-4CFC-96BC-7A31FCBCDB1E}" type="datetimeFigureOut">
              <a:rPr lang="en-US" smtClean="0"/>
              <a:t>11/14/2025</a:t>
            </a:fld>
            <a:endParaRPr lang="en-US"/>
          </a:p>
        </p:txBody>
      </p:sp>
      <p:sp>
        <p:nvSpPr>
          <p:cNvPr id="3" name="Footer Placeholder 2">
            <a:extLst>
              <a:ext uri="{FF2B5EF4-FFF2-40B4-BE49-F238E27FC236}">
                <a16:creationId xmlns:a16="http://schemas.microsoft.com/office/drawing/2014/main" id="{D3252A55-E876-435E-94D1-1188327C49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672A9-7CBA-4057-9F15-610DFE2A489A}"/>
              </a:ext>
            </a:extLst>
          </p:cNvPr>
          <p:cNvSpPr>
            <a:spLocks noGrp="1"/>
          </p:cNvSpPr>
          <p:nvPr>
            <p:ph type="sldNum" sz="quarter" idx="12"/>
          </p:nvPr>
        </p:nvSpPr>
        <p:spPr/>
        <p:txBody>
          <a:bodyPr/>
          <a:lstStyle/>
          <a:p>
            <a:fld id="{61596832-6815-4E59-84B8-C36A354AD80B}" type="slidenum">
              <a:rPr lang="en-US" smtClean="0"/>
              <a:t>‹#›</a:t>
            </a:fld>
            <a:endParaRPr lang="en-US"/>
          </a:p>
        </p:txBody>
      </p:sp>
    </p:spTree>
    <p:extLst>
      <p:ext uri="{BB962C8B-B14F-4D97-AF65-F5344CB8AC3E}">
        <p14:creationId xmlns:p14="http://schemas.microsoft.com/office/powerpoint/2010/main" val="278099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BD71-EFDF-4532-9C51-797D3FCD9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46F618-54A7-4D66-934C-32326F7A2C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9E0E8-1507-4E8A-AAE7-52E46789D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488007-93A6-4EAA-9B19-C8162107B3A0}"/>
              </a:ext>
            </a:extLst>
          </p:cNvPr>
          <p:cNvSpPr>
            <a:spLocks noGrp="1"/>
          </p:cNvSpPr>
          <p:nvPr>
            <p:ph type="dt" sz="half" idx="10"/>
          </p:nvPr>
        </p:nvSpPr>
        <p:spPr/>
        <p:txBody>
          <a:bodyPr/>
          <a:lstStyle/>
          <a:p>
            <a:fld id="{BCBDC2BC-66E8-4CFC-96BC-7A31FCBCDB1E}" type="datetimeFigureOut">
              <a:rPr lang="en-US" smtClean="0"/>
              <a:t>11/14/2025</a:t>
            </a:fld>
            <a:endParaRPr lang="en-US"/>
          </a:p>
        </p:txBody>
      </p:sp>
      <p:sp>
        <p:nvSpPr>
          <p:cNvPr id="6" name="Footer Placeholder 5">
            <a:extLst>
              <a:ext uri="{FF2B5EF4-FFF2-40B4-BE49-F238E27FC236}">
                <a16:creationId xmlns:a16="http://schemas.microsoft.com/office/drawing/2014/main" id="{8F603C92-945B-4DE4-8D2B-2622F488E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7B878-3383-4D36-9B3B-63199ED3887B}"/>
              </a:ext>
            </a:extLst>
          </p:cNvPr>
          <p:cNvSpPr>
            <a:spLocks noGrp="1"/>
          </p:cNvSpPr>
          <p:nvPr>
            <p:ph type="sldNum" sz="quarter" idx="12"/>
          </p:nvPr>
        </p:nvSpPr>
        <p:spPr/>
        <p:txBody>
          <a:bodyPr/>
          <a:lstStyle/>
          <a:p>
            <a:fld id="{61596832-6815-4E59-84B8-C36A354AD80B}" type="slidenum">
              <a:rPr lang="en-US" smtClean="0"/>
              <a:t>‹#›</a:t>
            </a:fld>
            <a:endParaRPr lang="en-US"/>
          </a:p>
        </p:txBody>
      </p:sp>
    </p:spTree>
    <p:extLst>
      <p:ext uri="{BB962C8B-B14F-4D97-AF65-F5344CB8AC3E}">
        <p14:creationId xmlns:p14="http://schemas.microsoft.com/office/powerpoint/2010/main" val="288368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7B07-F1F8-467D-A85C-92E227900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D47C9C-E989-47DB-9071-ACFFBCB615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666C12-7880-4677-AB9C-F3C4A51CC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C4B03-3E38-4E52-9B92-78E04A9F8E53}"/>
              </a:ext>
            </a:extLst>
          </p:cNvPr>
          <p:cNvSpPr>
            <a:spLocks noGrp="1"/>
          </p:cNvSpPr>
          <p:nvPr>
            <p:ph type="dt" sz="half" idx="10"/>
          </p:nvPr>
        </p:nvSpPr>
        <p:spPr/>
        <p:txBody>
          <a:bodyPr/>
          <a:lstStyle/>
          <a:p>
            <a:fld id="{BCBDC2BC-66E8-4CFC-96BC-7A31FCBCDB1E}" type="datetimeFigureOut">
              <a:rPr lang="en-US" smtClean="0"/>
              <a:t>11/14/2025</a:t>
            </a:fld>
            <a:endParaRPr lang="en-US"/>
          </a:p>
        </p:txBody>
      </p:sp>
      <p:sp>
        <p:nvSpPr>
          <p:cNvPr id="6" name="Footer Placeholder 5">
            <a:extLst>
              <a:ext uri="{FF2B5EF4-FFF2-40B4-BE49-F238E27FC236}">
                <a16:creationId xmlns:a16="http://schemas.microsoft.com/office/drawing/2014/main" id="{8DC8E804-2B83-47CC-9076-6628776D6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36A86-E34D-4DF2-8F29-A2157207CC65}"/>
              </a:ext>
            </a:extLst>
          </p:cNvPr>
          <p:cNvSpPr>
            <a:spLocks noGrp="1"/>
          </p:cNvSpPr>
          <p:nvPr>
            <p:ph type="sldNum" sz="quarter" idx="12"/>
          </p:nvPr>
        </p:nvSpPr>
        <p:spPr/>
        <p:txBody>
          <a:bodyPr/>
          <a:lstStyle/>
          <a:p>
            <a:fld id="{61596832-6815-4E59-84B8-C36A354AD80B}" type="slidenum">
              <a:rPr lang="en-US" smtClean="0"/>
              <a:t>‹#›</a:t>
            </a:fld>
            <a:endParaRPr lang="en-US"/>
          </a:p>
        </p:txBody>
      </p:sp>
    </p:spTree>
    <p:extLst>
      <p:ext uri="{BB962C8B-B14F-4D97-AF65-F5344CB8AC3E}">
        <p14:creationId xmlns:p14="http://schemas.microsoft.com/office/powerpoint/2010/main" val="154267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1ED9B-27F1-4F32-91C1-5B06030A0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AC6749-A92B-4319-B4A8-C07462B867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CC3E4-4903-4C00-9B3D-F333DD9EB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DC2BC-66E8-4CFC-96BC-7A31FCBCDB1E}" type="datetimeFigureOut">
              <a:rPr lang="en-US" smtClean="0"/>
              <a:t>11/14/2025</a:t>
            </a:fld>
            <a:endParaRPr lang="en-US"/>
          </a:p>
        </p:txBody>
      </p:sp>
      <p:sp>
        <p:nvSpPr>
          <p:cNvPr id="5" name="Footer Placeholder 4">
            <a:extLst>
              <a:ext uri="{FF2B5EF4-FFF2-40B4-BE49-F238E27FC236}">
                <a16:creationId xmlns:a16="http://schemas.microsoft.com/office/drawing/2014/main" id="{9BB5774C-2D44-45B7-954A-A8021667D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D56862-4238-4DF1-AAEA-1741B6244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96832-6815-4E59-84B8-C36A354AD80B}" type="slidenum">
              <a:rPr lang="en-US" smtClean="0"/>
              <a:t>‹#›</a:t>
            </a:fld>
            <a:endParaRPr lang="en-US"/>
          </a:p>
        </p:txBody>
      </p:sp>
    </p:spTree>
    <p:extLst>
      <p:ext uri="{BB962C8B-B14F-4D97-AF65-F5344CB8AC3E}">
        <p14:creationId xmlns:p14="http://schemas.microsoft.com/office/powerpoint/2010/main" val="2534251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38783" y="6665953"/>
            <a:ext cx="10914434" cy="23014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2022 Getty Music Hymns and Songs | Getty Music Publishing | Junkbox Music | Be Essential Songs | bryanfowlersongs. All rights reserved.</a:t>
            </a:r>
            <a:endParaRPr lang="en-US" dirty="0"/>
          </a:p>
        </p:txBody>
      </p:sp>
    </p:spTree>
    <p:extLst>
      <p:ext uri="{BB962C8B-B14F-4D97-AF65-F5344CB8AC3E}">
        <p14:creationId xmlns:p14="http://schemas.microsoft.com/office/powerpoint/2010/main" val="362969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with medium confidence">
            <a:extLst>
              <a:ext uri="{FF2B5EF4-FFF2-40B4-BE49-F238E27FC236}">
                <a16:creationId xmlns:a16="http://schemas.microsoft.com/office/drawing/2014/main" id="{4AE03AA0-F843-4FE4-AC7C-E49D8AF49404}"/>
              </a:ext>
            </a:extLst>
          </p:cNvPr>
          <p:cNvPicPr>
            <a:picLocks noChangeAspect="1"/>
          </p:cNvPicPr>
          <p:nvPr/>
        </p:nvPicPr>
        <p:blipFill>
          <a:blip r:embed="rId3"/>
          <a:stretch>
            <a:fillRect/>
          </a:stretch>
        </p:blipFill>
        <p:spPr>
          <a:xfrm>
            <a:off x="643467" y="2624752"/>
            <a:ext cx="10905066" cy="1608495"/>
          </a:xfrm>
          <a:prstGeom prst="rect">
            <a:avLst/>
          </a:prstGeom>
        </p:spPr>
      </p:pic>
    </p:spTree>
    <p:extLst>
      <p:ext uri="{BB962C8B-B14F-4D97-AF65-F5344CB8AC3E}">
        <p14:creationId xmlns:p14="http://schemas.microsoft.com/office/powerpoint/2010/main" val="47389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C9FF4-C33B-400F-9686-226FF79D518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711F6AF0-DB0F-76B0-96FE-3F9870A2B1D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Public Domain</a:t>
            </a:r>
          </a:p>
        </p:txBody>
      </p:sp>
      <p:pic>
        <p:nvPicPr>
          <p:cNvPr id="6" name="Picture 5">
            <a:extLst>
              <a:ext uri="{FF2B5EF4-FFF2-40B4-BE49-F238E27FC236}">
                <a16:creationId xmlns:a16="http://schemas.microsoft.com/office/drawing/2014/main" id="{EC96D313-982F-D3B0-DC81-95EFF1627397}"/>
              </a:ext>
            </a:extLst>
          </p:cNvPr>
          <p:cNvPicPr>
            <a:picLocks noChangeAspect="1"/>
          </p:cNvPicPr>
          <p:nvPr/>
        </p:nvPicPr>
        <p:blipFill>
          <a:blip r:embed="rId2"/>
          <a:stretch>
            <a:fillRect/>
          </a:stretch>
        </p:blipFill>
        <p:spPr>
          <a:xfrm>
            <a:off x="0" y="390"/>
            <a:ext cx="12192000" cy="6857220"/>
          </a:xfrm>
          <a:prstGeom prst="rect">
            <a:avLst/>
          </a:prstGeom>
        </p:spPr>
      </p:pic>
    </p:spTree>
    <p:extLst>
      <p:ext uri="{BB962C8B-B14F-4D97-AF65-F5344CB8AC3E}">
        <p14:creationId xmlns:p14="http://schemas.microsoft.com/office/powerpoint/2010/main" val="26936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0A52D-0566-096A-BD5A-142B258A6A8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78729DF-9F16-B0A9-B5B9-A02A1133787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Public Domain</a:t>
            </a:r>
          </a:p>
        </p:txBody>
      </p:sp>
      <p:pic>
        <p:nvPicPr>
          <p:cNvPr id="5" name="Content Placeholder 4">
            <a:extLst>
              <a:ext uri="{FF2B5EF4-FFF2-40B4-BE49-F238E27FC236}">
                <a16:creationId xmlns:a16="http://schemas.microsoft.com/office/drawing/2014/main" id="{DC3FEAF5-75F2-4CDA-B7AE-2548D78C75AE}"/>
              </a:ext>
            </a:extLst>
          </p:cNvPr>
          <p:cNvPicPr>
            <a:picLocks noGrp="1" noChangeAspect="1"/>
          </p:cNvPicPr>
          <p:nvPr>
            <p:ph idx="4294967295"/>
          </p:nvPr>
        </p:nvPicPr>
        <p:blipFill>
          <a:blip r:embed="rId2"/>
          <a:stretch>
            <a:fillRect/>
          </a:stretch>
        </p:blipFill>
        <p:spPr>
          <a:xfrm>
            <a:off x="0" y="275600"/>
            <a:ext cx="12192000" cy="6306799"/>
          </a:xfrm>
          <a:prstGeom prst="rect">
            <a:avLst/>
          </a:prstGeom>
        </p:spPr>
      </p:pic>
    </p:spTree>
    <p:extLst>
      <p:ext uri="{BB962C8B-B14F-4D97-AF65-F5344CB8AC3E}">
        <p14:creationId xmlns:p14="http://schemas.microsoft.com/office/powerpoint/2010/main" val="223686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244A1-FFD6-ACB7-9FED-F4DCA939AB9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5A5FCD-7BFF-805B-718F-49AE965C15C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Public Domain</a:t>
            </a:r>
          </a:p>
        </p:txBody>
      </p:sp>
      <p:pic>
        <p:nvPicPr>
          <p:cNvPr id="2" name="Content Placeholder 1">
            <a:extLst>
              <a:ext uri="{FF2B5EF4-FFF2-40B4-BE49-F238E27FC236}">
                <a16:creationId xmlns:a16="http://schemas.microsoft.com/office/drawing/2014/main" id="{82A63649-7B5C-44B4-9751-024C82A8CD2F}"/>
              </a:ext>
            </a:extLst>
          </p:cNvPr>
          <p:cNvPicPr>
            <a:picLocks noGrp="1" noChangeAspect="1"/>
          </p:cNvPicPr>
          <p:nvPr>
            <p:ph idx="4294967295"/>
          </p:nvPr>
        </p:nvPicPr>
        <p:blipFill>
          <a:blip r:embed="rId2"/>
          <a:stretch>
            <a:fillRect/>
          </a:stretch>
        </p:blipFill>
        <p:spPr>
          <a:xfrm>
            <a:off x="0" y="142236"/>
            <a:ext cx="12192000" cy="6573527"/>
          </a:xfrm>
          <a:prstGeom prst="rect">
            <a:avLst/>
          </a:prstGeom>
        </p:spPr>
      </p:pic>
    </p:spTree>
    <p:extLst>
      <p:ext uri="{BB962C8B-B14F-4D97-AF65-F5344CB8AC3E}">
        <p14:creationId xmlns:p14="http://schemas.microsoft.com/office/powerpoint/2010/main" val="76053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EF14F-BBC5-905F-E53A-2E1BE501B24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27CF26-B37A-A893-9DF7-CA14F3A09D7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Public Domain</a:t>
            </a:r>
          </a:p>
        </p:txBody>
      </p:sp>
      <p:pic>
        <p:nvPicPr>
          <p:cNvPr id="6" name="Picture 5">
            <a:extLst>
              <a:ext uri="{FF2B5EF4-FFF2-40B4-BE49-F238E27FC236}">
                <a16:creationId xmlns:a16="http://schemas.microsoft.com/office/drawing/2014/main" id="{19956FAC-F31D-D50C-840C-A3472C2767E1}"/>
              </a:ext>
            </a:extLst>
          </p:cNvPr>
          <p:cNvPicPr>
            <a:picLocks noChangeAspect="1"/>
          </p:cNvPicPr>
          <p:nvPr/>
        </p:nvPicPr>
        <p:blipFill>
          <a:blip r:embed="rId2"/>
          <a:stretch>
            <a:fillRect/>
          </a:stretch>
        </p:blipFill>
        <p:spPr>
          <a:xfrm>
            <a:off x="0" y="390"/>
            <a:ext cx="12192000" cy="6857220"/>
          </a:xfrm>
          <a:prstGeom prst="rect">
            <a:avLst/>
          </a:prstGeom>
        </p:spPr>
      </p:pic>
    </p:spTree>
    <p:extLst>
      <p:ext uri="{BB962C8B-B14F-4D97-AF65-F5344CB8AC3E}">
        <p14:creationId xmlns:p14="http://schemas.microsoft.com/office/powerpoint/2010/main" val="61702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25EE1-9C4C-07DE-B761-B2120B7693B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F69CFC98-CBBC-B893-4DA7-620AAF06351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Public Domain</a:t>
            </a:r>
          </a:p>
        </p:txBody>
      </p:sp>
      <p:pic>
        <p:nvPicPr>
          <p:cNvPr id="5" name="Content Placeholder 4">
            <a:extLst>
              <a:ext uri="{FF2B5EF4-FFF2-40B4-BE49-F238E27FC236}">
                <a16:creationId xmlns:a16="http://schemas.microsoft.com/office/drawing/2014/main" id="{245F45CD-A5EE-455B-8BBA-31472171BA3D}"/>
              </a:ext>
            </a:extLst>
          </p:cNvPr>
          <p:cNvPicPr>
            <a:picLocks noGrp="1" noChangeAspect="1"/>
          </p:cNvPicPr>
          <p:nvPr>
            <p:ph idx="4294967295"/>
          </p:nvPr>
        </p:nvPicPr>
        <p:blipFill>
          <a:blip r:embed="rId2"/>
          <a:stretch>
            <a:fillRect/>
          </a:stretch>
        </p:blipFill>
        <p:spPr>
          <a:xfrm>
            <a:off x="0" y="297110"/>
            <a:ext cx="12192000" cy="6263779"/>
          </a:xfrm>
          <a:prstGeom prst="rect">
            <a:avLst/>
          </a:prstGeom>
        </p:spPr>
      </p:pic>
    </p:spTree>
    <p:extLst>
      <p:ext uri="{BB962C8B-B14F-4D97-AF65-F5344CB8AC3E}">
        <p14:creationId xmlns:p14="http://schemas.microsoft.com/office/powerpoint/2010/main" val="256016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8CFE4-7E37-02EB-082F-17A8156A3141}"/>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5347AF7-1BE5-902D-5580-0752889641B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Public Domain</a:t>
            </a:r>
          </a:p>
        </p:txBody>
      </p:sp>
      <p:pic>
        <p:nvPicPr>
          <p:cNvPr id="2" name="Content Placeholder 1">
            <a:extLst>
              <a:ext uri="{FF2B5EF4-FFF2-40B4-BE49-F238E27FC236}">
                <a16:creationId xmlns:a16="http://schemas.microsoft.com/office/drawing/2014/main" id="{6D0356AC-51CC-4B79-9403-3EF5D07A4A14}"/>
              </a:ext>
            </a:extLst>
          </p:cNvPr>
          <p:cNvPicPr>
            <a:picLocks noGrp="1" noChangeAspect="1"/>
          </p:cNvPicPr>
          <p:nvPr>
            <p:ph idx="4294967295"/>
          </p:nvPr>
        </p:nvPicPr>
        <p:blipFill>
          <a:blip r:embed="rId2"/>
          <a:stretch>
            <a:fillRect/>
          </a:stretch>
        </p:blipFill>
        <p:spPr>
          <a:xfrm>
            <a:off x="0" y="90612"/>
            <a:ext cx="12192000" cy="6676776"/>
          </a:xfrm>
          <a:prstGeom prst="rect">
            <a:avLst/>
          </a:prstGeom>
        </p:spPr>
      </p:pic>
    </p:spTree>
    <p:extLst>
      <p:ext uri="{BB962C8B-B14F-4D97-AF65-F5344CB8AC3E}">
        <p14:creationId xmlns:p14="http://schemas.microsoft.com/office/powerpoint/2010/main" val="70188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52222-0DA8-64E1-C50F-7FBC18D8E420}"/>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E95795F-CF4F-D758-D536-32FEF35DA426}"/>
              </a:ext>
            </a:extLst>
          </p:cNvPr>
          <p:cNvPicPr>
            <a:picLocks noGrp="1" noChangeAspect="1"/>
          </p:cNvPicPr>
          <p:nvPr>
            <p:ph idx="4294967295"/>
          </p:nvPr>
        </p:nvPicPr>
        <p:blipFill>
          <a:blip r:embed="rId2"/>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E091115B-7DAC-7AE8-B221-F206F134D63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288211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ED05-08F8-EE67-8B89-0779D86198F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A4AC11-CDBC-50BB-88C4-22FFE3AD7F6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Public Domain</a:t>
            </a:r>
          </a:p>
        </p:txBody>
      </p:sp>
      <p:pic>
        <p:nvPicPr>
          <p:cNvPr id="5" name="Content Placeholder 4">
            <a:extLst>
              <a:ext uri="{FF2B5EF4-FFF2-40B4-BE49-F238E27FC236}">
                <a16:creationId xmlns:a16="http://schemas.microsoft.com/office/drawing/2014/main" id="{22C6F3AA-1DB2-4FA3-B5F7-7900D1C587AC}"/>
              </a:ext>
            </a:extLst>
          </p:cNvPr>
          <p:cNvPicPr>
            <a:picLocks noGrp="1" noChangeAspect="1"/>
          </p:cNvPicPr>
          <p:nvPr>
            <p:ph idx="4294967295"/>
          </p:nvPr>
        </p:nvPicPr>
        <p:blipFill>
          <a:blip r:embed="rId2"/>
          <a:stretch>
            <a:fillRect/>
          </a:stretch>
        </p:blipFill>
        <p:spPr>
          <a:xfrm>
            <a:off x="0" y="365943"/>
            <a:ext cx="12192000" cy="6126114"/>
          </a:xfrm>
          <a:prstGeom prst="rect">
            <a:avLst/>
          </a:prstGeom>
        </p:spPr>
      </p:pic>
    </p:spTree>
    <p:extLst>
      <p:ext uri="{BB962C8B-B14F-4D97-AF65-F5344CB8AC3E}">
        <p14:creationId xmlns:p14="http://schemas.microsoft.com/office/powerpoint/2010/main" val="139892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080F0-BF2C-49E5-D7BB-7E463701E51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1B59B0-0C5D-0D92-B46F-89DA13445AC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Public Domain</a:t>
            </a:r>
          </a:p>
        </p:txBody>
      </p:sp>
      <p:pic>
        <p:nvPicPr>
          <p:cNvPr id="5" name="Content Placeholder 4">
            <a:extLst>
              <a:ext uri="{FF2B5EF4-FFF2-40B4-BE49-F238E27FC236}">
                <a16:creationId xmlns:a16="http://schemas.microsoft.com/office/drawing/2014/main" id="{A9118D56-651B-4F8D-A68D-AF0CA31679AB}"/>
              </a:ext>
            </a:extLst>
          </p:cNvPr>
          <p:cNvPicPr>
            <a:picLocks noGrp="1" noChangeAspect="1"/>
          </p:cNvPicPr>
          <p:nvPr>
            <p:ph idx="4294967295"/>
          </p:nvPr>
        </p:nvPicPr>
        <p:blipFill>
          <a:blip r:embed="rId2"/>
          <a:stretch>
            <a:fillRect/>
          </a:stretch>
        </p:blipFill>
        <p:spPr>
          <a:xfrm>
            <a:off x="0" y="51893"/>
            <a:ext cx="12192000" cy="6754213"/>
          </a:xfrm>
          <a:prstGeom prst="rect">
            <a:avLst/>
          </a:prstGeom>
        </p:spPr>
      </p:pic>
    </p:spTree>
    <p:extLst>
      <p:ext uri="{BB962C8B-B14F-4D97-AF65-F5344CB8AC3E}">
        <p14:creationId xmlns:p14="http://schemas.microsoft.com/office/powerpoint/2010/main" val="3368806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61</Words>
  <Application>Microsoft Office PowerPoint</Application>
  <PresentationFormat>Widescreen</PresentationFormat>
  <Paragraphs>11</Paragraphs>
  <Slides>10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cp:revision>
  <dcterms:created xsi:type="dcterms:W3CDTF">2020-12-27T21:22:46Z</dcterms:created>
  <dcterms:modified xsi:type="dcterms:W3CDTF">2025-11-15T00:47:50Z</dcterms:modified>
</cp:coreProperties>
</file>