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6"/>
  </p:notesMasterIdLst>
  <p:handoutMasterIdLst>
    <p:handoutMasterId r:id="rId17"/>
  </p:handoutMasterIdLst>
  <p:sldIdLst>
    <p:sldId id="256" r:id="rId3"/>
    <p:sldId id="322" r:id="rId4"/>
    <p:sldId id="323" r:id="rId5"/>
    <p:sldId id="324" r:id="rId6"/>
    <p:sldId id="325" r:id="rId7"/>
    <p:sldId id="326" r:id="rId8"/>
    <p:sldId id="328" r:id="rId9"/>
    <p:sldId id="333" r:id="rId10"/>
    <p:sldId id="334" r:id="rId11"/>
    <p:sldId id="329" r:id="rId12"/>
    <p:sldId id="330" r:id="rId13"/>
    <p:sldId id="335" r:id="rId14"/>
    <p:sldId id="33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256"/>
            <p14:sldId id="322"/>
            <p14:sldId id="323"/>
            <p14:sldId id="324"/>
            <p14:sldId id="325"/>
            <p14:sldId id="326"/>
            <p14:sldId id="328"/>
            <p14:sldId id="333"/>
            <p14:sldId id="334"/>
            <p14:sldId id="329"/>
            <p14:sldId id="330"/>
            <p14:sldId id="335"/>
            <p14:sldId id="33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58" d="100"/>
          <a:sy n="58" d="100"/>
        </p:scale>
        <p:origin x="84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67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8/5/2025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8/5/2025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8/5/2025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8/5/2025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dirty="0">
                <a:solidFill>
                  <a:srgbClr val="FFFFFF"/>
                </a:solidFill>
              </a:rPr>
              <a:t>© 2019 Church Works Media. All rights reserved.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8BF950-CFB4-9047-0575-DCF589CBB5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291" y="2301844"/>
            <a:ext cx="10723418" cy="2254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330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A99BDD-A093-DD07-8302-553B1CE18F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57D9C1E-42B6-9AA2-EE33-33484E5531C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3D86FE-9FA0-8699-038A-B24CD0344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2019 Church Works Media.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879381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94FAE4-76D9-F12D-31B7-C5CA3816D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4DA2B41-3F68-0C7F-DF02-972B3789D49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8EA87-A1AD-5353-4A1F-8E7AFAB06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2019 Church Works Media.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893141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9E4CAB-7029-ACF4-6D8D-7FC11F2F4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A743597-BF2F-3884-50B3-54EC50D65D4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3A40C2-A3F5-FDF4-CAB4-9FCD732D4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2019 Church Works Media.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0298744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49F3F-3592-2BDB-96E5-A53C5736C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BEAA70B-A207-41BA-3B63-BED07657423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3F1F0D-4EE5-8410-5D3E-54813FE06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2019 Church Works Media.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256789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100217-8B36-090A-4A4D-FA0F4933F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8E02170-FA07-732A-E5B3-5134A05C105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1014A6-6BDC-287E-FE24-110BCCDE2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2019 Church Works Media.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048574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5D061-7EA9-E571-14FF-B24F3DDB1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227BDF4-2D9D-0571-6AA3-ECAE2F30C46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3D7F87-BF35-CAF0-DD02-7CAE25515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2019 Church Works Media.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106518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BAB3A-7CD4-CA6E-8881-6D87F89EC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50B1D2C-DE62-4ED1-FA59-D1F92DE61C6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C853F3-00D5-9509-37AC-31E3F995F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2019 Church Works Media.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938789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C47C7C-6C7D-355D-8815-8D1EB035F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D43F2AF-694D-0F08-4447-A07907564D7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9B87D0-4590-98B8-5449-7D122E719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2019 Church Works Media.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417080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072C9-4C0F-AC8F-486F-9201F5E5E4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5B0CB1E-7ADC-275E-9379-E70BA79967B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1DEAD8-CE0F-B227-8061-ECFF7C070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2019 Church Works Media.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716973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FC7B8C-3B2C-75B4-8650-F4C890151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0495A9D-A12C-112A-BA24-B6ACEECA3DF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261670"/>
            <a:ext cx="12192000" cy="433466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164502-6655-E841-CF5D-391BCBC39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2019 Church Works Media.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928630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566D52-88F4-685A-33B7-1994B6812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D05E4D0-8887-AD58-9029-7ED2FAB38D2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C8891A-A59B-D041-75F4-6FB850CED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2019 Church Works Media.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696864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B7036-B688-D07D-584C-1E0A67EA1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BD3EA66-8BA6-CF09-DC91-42144CB4881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8260D-8682-840B-02DB-F677C8087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2019 Church Works Media.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48856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173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2025-08-05T18:37:04Z</dcterms:modified>
</cp:coreProperties>
</file>