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4" r:id="rId1"/>
  </p:sldMasterIdLst>
  <p:notesMasterIdLst>
    <p:notesMasterId r:id="rId11"/>
  </p:notesMasterIdLst>
  <p:handoutMasterIdLst>
    <p:handoutMasterId r:id="rId12"/>
  </p:handoutMasterIdLst>
  <p:sldIdLst>
    <p:sldId id="267" r:id="rId2"/>
    <p:sldId id="266" r:id="rId3"/>
    <p:sldId id="259" r:id="rId4"/>
    <p:sldId id="260" r:id="rId5"/>
    <p:sldId id="261" r:id="rId6"/>
    <p:sldId id="262" r:id="rId7"/>
    <p:sldId id="263" r:id="rId8"/>
    <p:sldId id="258"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206"/>
    <a:srgbClr val="480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1344" autoAdjust="0"/>
  </p:normalViewPr>
  <p:slideViewPr>
    <p:cSldViewPr snapToGrid="0" showGuides="1">
      <p:cViewPr>
        <p:scale>
          <a:sx n="50" d="100"/>
          <a:sy n="50" d="100"/>
        </p:scale>
        <p:origin x="1324" y="42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72527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964267"/>
            <a:ext cx="7197726" cy="2421464"/>
          </a:xfrm>
          <a:prstGeom prst="rect">
            <a:avLst/>
          </a:prstGeo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a:prstGeom prst="rect">
            <a:avLst/>
          </a:prstGeo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7D02800-2B05-4AF2-80AB-33CF0F8A6970}" type="datetime1">
              <a:rPr lang="en-US" smtClean="0"/>
              <a:t>5/26/2025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Public Domain</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619931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154BCA-E5D6-46E0-A327-580574D7DAF7}" type="datetime1">
              <a:rPr lang="en-US" smtClean="0"/>
              <a:t>5/26/2025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299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a:prstGeom prst="rect">
            <a:avLst/>
          </a:prstGeo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a:prstGeom prst="rect">
            <a:avLst/>
          </a:prstGeo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210335-AE60-461D-A1D3-D27347364C41}" type="datetime1">
              <a:rPr lang="en-US" smtClean="0"/>
              <a:t>5/26/2025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5819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a:prstGeom prst="rect">
            <a:avLst/>
          </a:prstGeo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a:prstGeom prst="rect">
            <a:avLst/>
          </a:prstGeo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44E161-3351-47F0-A4B4-2900E9EFFC51}" type="datetime1">
              <a:rPr lang="en-US" smtClean="0"/>
              <a:t>5/26/2025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76431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a:prstGeom prst="rect">
            <a:avLst/>
          </a:prstGeo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a:prstGeom prst="rect">
            <a:avLst/>
          </a:prstGeo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8B490F-30DC-4B6C-B94B-A2FD387A01C1}" type="datetime1">
              <a:rPr lang="en-US" smtClean="0"/>
              <a:t>5/26/2025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77187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a:prstGeom prst="rect">
            <a:avLst/>
          </a:prstGeo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a:prstGeom prst="rect">
            <a:avLst/>
          </a:prstGeo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B20878-9696-4FF6-88EA-7BF57BDE3401}" type="datetime1">
              <a:rPr lang="en-US" smtClean="0"/>
              <a:t>5/26/2025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8743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a:prstGeom prst="rect">
            <a:avLst/>
          </a:prstGeo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a:prstGeom prst="rect">
            <a:avLst/>
          </a:prstGeo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a:prstGeom prst="rect">
            <a:avLst/>
          </a:prstGeo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51428-0E60-4273-9ED1-5ECEB363BB3D}" type="datetime1">
              <a:rPr lang="en-US" smtClean="0"/>
              <a:t>5/26/2025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250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1" y="2142067"/>
            <a:ext cx="10131425" cy="3649133"/>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D8120-5DD4-4930-B6B5-391E8FF3B3C5}" type="datetime1">
              <a:rPr lang="en-US" smtClean="0"/>
              <a:t>5/26/2025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41080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A50D8-94E4-4764-B9EC-5DEB3FA9F2FF}" type="datetime1">
              <a:rPr lang="en-US" smtClean="0"/>
              <a:t>5/26/2025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2218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0FC9AA-8EDE-4305-9A50-2A896669FAE4}" type="datetime1">
              <a:rPr lang="en-US" smtClean="0"/>
              <a:t>5/26/2025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48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a:prstGeom prst="rect">
            <a:avLst/>
          </a:prstGeo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a:prstGeom prst="rect">
            <a:avLst/>
          </a:prstGeo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A25C47-AABF-4425-AA76-E9034FCFF864}" type="datetime1">
              <a:rPr lang="en-US" smtClean="0"/>
              <a:t>5/26/2025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799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D294C-B05F-477E-8B6A-68D03CE24796}" type="datetime1">
              <a:rPr lang="en-US" smtClean="0"/>
              <a:t>5/26/2025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589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456267"/>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a:prstGeom prst="rect">
            <a:avLst/>
          </a:prstGeo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72F91-2287-405C-94E8-5A6D09293FF4}" type="datetime1">
              <a:rPr lang="en-US" smtClean="0"/>
              <a:t>5/26/2025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4669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4346-D4D2-4A8B-8E80-215FE7CF9F0D}" type="datetime1">
              <a:rPr lang="en-US" smtClean="0"/>
              <a:t>5/26/2025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6343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44F07-E62F-46BF-AC4D-3F4C22E17CA6}" type="datetime1">
              <a:rPr lang="en-US" smtClean="0"/>
              <a:t>5/26/2025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78377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a:prstGeom prst="rect">
            <a:avLst/>
          </a:prstGeo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DC9BE6-7A52-4A64-B544-69C499E419F0}" type="datetime1">
              <a:rPr lang="en-US" smtClean="0"/>
              <a:t>5/26/2025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223119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a:prstGeom prst="rect">
            <a:avLst/>
          </a:prstGeo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7AEEBB-E00D-4AA9-AE2C-E4D093C7D2C2}" type="datetime1">
              <a:rPr lang="en-US" smtClean="0"/>
              <a:t>5/26/2025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448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8C3C58-4AC8-48A6-9769-48C515AB0745}" type="datetime1">
              <a:rPr lang="en-US" smtClean="0"/>
              <a:t>5/26/2025</a:t>
            </a:fld>
            <a:endParaRPr lang="en-US" dirty="0"/>
          </a:p>
        </p:txBody>
      </p:sp>
      <p:sp>
        <p:nvSpPr>
          <p:cNvPr id="5" name="Footer Placeholder 4"/>
          <p:cNvSpPr>
            <a:spLocks noGrp="1"/>
          </p:cNvSpPr>
          <p:nvPr>
            <p:ph type="ftr" sz="quarter" idx="3"/>
          </p:nvPr>
        </p:nvSpPr>
        <p:spPr>
          <a:xfrm>
            <a:off x="5257800" y="6575970"/>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Public Domain</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258702229"/>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EB6BA5-307B-4420-911B-F4EA0423D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D8EAF-5B48-41BF-A451-905D5E620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1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3FFD25-0953-4586-B961-A47FDC115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a black square&#10;&#10;AI-generated content may be incorrect.">
            <a:extLst>
              <a:ext uri="{FF2B5EF4-FFF2-40B4-BE49-F238E27FC236}">
                <a16:creationId xmlns:a16="http://schemas.microsoft.com/office/drawing/2014/main" id="{C57E8A13-975E-46A2-996E-20D0AAAA5DD5}"/>
              </a:ext>
            </a:extLst>
          </p:cNvPr>
          <p:cNvPicPr>
            <a:picLocks noChangeAspect="1"/>
          </p:cNvPicPr>
          <p:nvPr/>
        </p:nvPicPr>
        <p:blipFill>
          <a:blip r:embed="rId3"/>
          <a:stretch>
            <a:fillRect/>
          </a:stretch>
        </p:blipFill>
        <p:spPr>
          <a:xfrm>
            <a:off x="1128099" y="2073480"/>
            <a:ext cx="9931992" cy="2706467"/>
          </a:xfrm>
          <a:prstGeom prst="rect">
            <a:avLst/>
          </a:prstGeom>
        </p:spPr>
      </p:pic>
      <p:sp>
        <p:nvSpPr>
          <p:cNvPr id="2" name="Footer Placeholder 1">
            <a:extLst>
              <a:ext uri="{FF2B5EF4-FFF2-40B4-BE49-F238E27FC236}">
                <a16:creationId xmlns:a16="http://schemas.microsoft.com/office/drawing/2014/main" id="{1AE865B9-486B-A48E-960B-597EE654FD32}"/>
              </a:ext>
            </a:extLst>
          </p:cNvPr>
          <p:cNvSpPr>
            <a:spLocks noGrp="1"/>
          </p:cNvSpPr>
          <p:nvPr>
            <p:ph type="ftr" sz="quarter" idx="11"/>
          </p:nvPr>
        </p:nvSpPr>
        <p:spPr>
          <a:xfrm>
            <a:off x="685800" y="6429057"/>
            <a:ext cx="10680700" cy="428943"/>
          </a:xfrm>
        </p:spPr>
        <p:txBody>
          <a:bodyPr>
            <a:normAutofit fontScale="92500" lnSpcReduction="20000"/>
          </a:bodyPr>
          <a:lstStyle/>
          <a:p>
            <a:pPr algn="ctr">
              <a:spcAft>
                <a:spcPts val="600"/>
              </a:spcAft>
            </a:pPr>
            <a:r>
              <a:rPr lang="en-US" sz="2800" dirty="0">
                <a:solidFill>
                  <a:schemeClr val="tx1">
                    <a:lumMod val="75000"/>
                    <a:lumOff val="25000"/>
                  </a:schemeClr>
                </a:solidFill>
              </a:rPr>
              <a:t>Public Domain</a:t>
            </a:r>
          </a:p>
        </p:txBody>
      </p:sp>
    </p:spTree>
    <p:extLst>
      <p:ext uri="{BB962C8B-B14F-4D97-AF65-F5344CB8AC3E}">
        <p14:creationId xmlns:p14="http://schemas.microsoft.com/office/powerpoint/2010/main" val="8506215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3F7BB-EA34-8B55-175A-67BEDDF2B21A}"/>
              </a:ext>
            </a:extLst>
          </p:cNvPr>
          <p:cNvPicPr>
            <a:picLocks noChangeAspect="1"/>
          </p:cNvPicPr>
          <p:nvPr/>
        </p:nvPicPr>
        <p:blipFill>
          <a:blip r:embed="rId2"/>
          <a:stretch>
            <a:fillRect/>
          </a:stretch>
        </p:blipFill>
        <p:spPr>
          <a:xfrm>
            <a:off x="0" y="148880"/>
            <a:ext cx="12192000" cy="6560240"/>
          </a:xfrm>
          <a:prstGeom prst="rect">
            <a:avLst/>
          </a:prstGeom>
        </p:spPr>
      </p:pic>
      <p:sp>
        <p:nvSpPr>
          <p:cNvPr id="6" name="Footer Placeholder 5">
            <a:extLst>
              <a:ext uri="{FF2B5EF4-FFF2-40B4-BE49-F238E27FC236}">
                <a16:creationId xmlns:a16="http://schemas.microsoft.com/office/drawing/2014/main" id="{9797BB48-F764-DD80-C37E-0A29CEBC5287}"/>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885507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27A15A-74DD-3570-A455-B47542D48B22}"/>
              </a:ext>
            </a:extLst>
          </p:cNvPr>
          <p:cNvPicPr>
            <a:picLocks noChangeAspect="1"/>
          </p:cNvPicPr>
          <p:nvPr/>
        </p:nvPicPr>
        <p:blipFill>
          <a:blip r:embed="rId2"/>
          <a:stretch>
            <a:fillRect/>
          </a:stretch>
        </p:blipFill>
        <p:spPr>
          <a:xfrm>
            <a:off x="0" y="145000"/>
            <a:ext cx="12192000" cy="6568000"/>
          </a:xfrm>
          <a:prstGeom prst="rect">
            <a:avLst/>
          </a:prstGeom>
        </p:spPr>
      </p:pic>
      <p:sp>
        <p:nvSpPr>
          <p:cNvPr id="9" name="Footer Placeholder 8">
            <a:extLst>
              <a:ext uri="{FF2B5EF4-FFF2-40B4-BE49-F238E27FC236}">
                <a16:creationId xmlns:a16="http://schemas.microsoft.com/office/drawing/2014/main" id="{357F70E6-D71D-2FEB-0AB6-374802A29D7E}"/>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35045702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4DAD35-7554-755A-A97E-5D22358F9C05}"/>
              </a:ext>
            </a:extLst>
          </p:cNvPr>
          <p:cNvPicPr>
            <a:picLocks noChangeAspect="1"/>
          </p:cNvPicPr>
          <p:nvPr/>
        </p:nvPicPr>
        <p:blipFill>
          <a:blip r:embed="rId2"/>
          <a:stretch>
            <a:fillRect/>
          </a:stretch>
        </p:blipFill>
        <p:spPr>
          <a:xfrm>
            <a:off x="0" y="226835"/>
            <a:ext cx="12192000" cy="6404329"/>
          </a:xfrm>
          <a:prstGeom prst="rect">
            <a:avLst/>
          </a:prstGeom>
        </p:spPr>
      </p:pic>
      <p:sp>
        <p:nvSpPr>
          <p:cNvPr id="6" name="Footer Placeholder 5">
            <a:extLst>
              <a:ext uri="{FF2B5EF4-FFF2-40B4-BE49-F238E27FC236}">
                <a16:creationId xmlns:a16="http://schemas.microsoft.com/office/drawing/2014/main" id="{39AB6ADE-CF39-AB02-2D40-FC1E902AC58E}"/>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8172582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4BE7EF-4EF3-80BC-CB9E-7EB00EA01DAD}"/>
              </a:ext>
            </a:extLst>
          </p:cNvPr>
          <p:cNvPicPr>
            <a:picLocks noChangeAspect="1"/>
          </p:cNvPicPr>
          <p:nvPr/>
        </p:nvPicPr>
        <p:blipFill>
          <a:blip r:embed="rId2"/>
          <a:stretch>
            <a:fillRect/>
          </a:stretch>
        </p:blipFill>
        <p:spPr>
          <a:xfrm>
            <a:off x="31896" y="259793"/>
            <a:ext cx="12250927" cy="6338414"/>
          </a:xfrm>
          <a:prstGeom prst="rect">
            <a:avLst/>
          </a:prstGeom>
        </p:spPr>
      </p:pic>
      <p:sp>
        <p:nvSpPr>
          <p:cNvPr id="10" name="Footer Placeholder 9">
            <a:extLst>
              <a:ext uri="{FF2B5EF4-FFF2-40B4-BE49-F238E27FC236}">
                <a16:creationId xmlns:a16="http://schemas.microsoft.com/office/drawing/2014/main" id="{A8CA85B0-487A-4B58-3A3F-B2D7B3F2E63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6407077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1A71A-42F8-CD00-6DC9-5D91B11E75CC}"/>
              </a:ext>
            </a:extLst>
          </p:cNvPr>
          <p:cNvPicPr>
            <a:picLocks noChangeAspect="1"/>
          </p:cNvPicPr>
          <p:nvPr/>
        </p:nvPicPr>
        <p:blipFill>
          <a:blip r:embed="rId2"/>
          <a:stretch>
            <a:fillRect/>
          </a:stretch>
        </p:blipFill>
        <p:spPr>
          <a:xfrm>
            <a:off x="0" y="148880"/>
            <a:ext cx="12192000" cy="6560240"/>
          </a:xfrm>
          <a:prstGeom prst="rect">
            <a:avLst/>
          </a:prstGeom>
        </p:spPr>
      </p:pic>
      <p:sp>
        <p:nvSpPr>
          <p:cNvPr id="6" name="Footer Placeholder 5">
            <a:extLst>
              <a:ext uri="{FF2B5EF4-FFF2-40B4-BE49-F238E27FC236}">
                <a16:creationId xmlns:a16="http://schemas.microsoft.com/office/drawing/2014/main" id="{BA07CFAC-D403-AEDD-AC62-90BE07F88AD3}"/>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380099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4A5CD-3DFA-EE13-F40D-5C302697E384}"/>
              </a:ext>
            </a:extLst>
          </p:cNvPr>
          <p:cNvPicPr>
            <a:picLocks noChangeAspect="1"/>
          </p:cNvPicPr>
          <p:nvPr/>
        </p:nvPicPr>
        <p:blipFill>
          <a:blip r:embed="rId2"/>
          <a:stretch>
            <a:fillRect/>
          </a:stretch>
        </p:blipFill>
        <p:spPr>
          <a:xfrm>
            <a:off x="0" y="281910"/>
            <a:ext cx="12192000" cy="6294180"/>
          </a:xfrm>
          <a:prstGeom prst="rect">
            <a:avLst/>
          </a:prstGeom>
        </p:spPr>
      </p:pic>
      <p:sp>
        <p:nvSpPr>
          <p:cNvPr id="6" name="Footer Placeholder 5">
            <a:extLst>
              <a:ext uri="{FF2B5EF4-FFF2-40B4-BE49-F238E27FC236}">
                <a16:creationId xmlns:a16="http://schemas.microsoft.com/office/drawing/2014/main" id="{49B5289A-F2C7-F4A7-AAA1-B79B65DCA46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50766340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B9D75-E8F1-7527-AAC5-556E041B374F}"/>
              </a:ext>
            </a:extLst>
          </p:cNvPr>
          <p:cNvPicPr>
            <a:picLocks noChangeAspect="1"/>
          </p:cNvPicPr>
          <p:nvPr/>
        </p:nvPicPr>
        <p:blipFill>
          <a:blip r:embed="rId2"/>
          <a:stretch>
            <a:fillRect/>
          </a:stretch>
        </p:blipFill>
        <p:spPr>
          <a:xfrm>
            <a:off x="0" y="181316"/>
            <a:ext cx="12192000" cy="6495367"/>
          </a:xfrm>
          <a:prstGeom prst="rect">
            <a:avLst/>
          </a:prstGeom>
        </p:spPr>
      </p:pic>
      <p:sp>
        <p:nvSpPr>
          <p:cNvPr id="6" name="Footer Placeholder 5">
            <a:extLst>
              <a:ext uri="{FF2B5EF4-FFF2-40B4-BE49-F238E27FC236}">
                <a16:creationId xmlns:a16="http://schemas.microsoft.com/office/drawing/2014/main" id="{3D4F39A9-8583-26A6-ACB0-1D4AD5885353}"/>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46110325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B89A9B-D797-5F87-2FB0-7F46C7D104A0}"/>
              </a:ext>
            </a:extLst>
          </p:cNvPr>
          <p:cNvPicPr>
            <a:picLocks noChangeAspect="1"/>
          </p:cNvPicPr>
          <p:nvPr/>
        </p:nvPicPr>
        <p:blipFill>
          <a:blip r:embed="rId2"/>
          <a:stretch>
            <a:fillRect/>
          </a:stretch>
        </p:blipFill>
        <p:spPr>
          <a:xfrm>
            <a:off x="0" y="143185"/>
            <a:ext cx="12192000" cy="6571630"/>
          </a:xfrm>
          <a:prstGeom prst="rect">
            <a:avLst/>
          </a:prstGeom>
        </p:spPr>
      </p:pic>
      <p:sp>
        <p:nvSpPr>
          <p:cNvPr id="8" name="Footer Placeholder 7">
            <a:extLst>
              <a:ext uri="{FF2B5EF4-FFF2-40B4-BE49-F238E27FC236}">
                <a16:creationId xmlns:a16="http://schemas.microsoft.com/office/drawing/2014/main" id="{67100C09-AE18-1A9B-69F8-C44D42C6EA1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93222273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cp:revision>
  <dcterms:created xsi:type="dcterms:W3CDTF">2019-11-11T15:03:56Z</dcterms:created>
  <dcterms:modified xsi:type="dcterms:W3CDTF">2025-05-26T16:49:21Z</dcterms:modified>
</cp:coreProperties>
</file>