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  <p:sldMasterId id="2147483709" r:id="rId2"/>
  </p:sldMasterIdLst>
  <p:notesMasterIdLst>
    <p:notesMasterId r:id="rId12"/>
  </p:notesMasterIdLst>
  <p:handoutMasterIdLst>
    <p:handoutMasterId r:id="rId13"/>
  </p:handoutMasterIdLst>
  <p:sldIdLst>
    <p:sldId id="339" r:id="rId3"/>
    <p:sldId id="334" r:id="rId4"/>
    <p:sldId id="340" r:id="rId5"/>
    <p:sldId id="341" r:id="rId6"/>
    <p:sldId id="342" r:id="rId7"/>
    <p:sldId id="343" r:id="rId8"/>
    <p:sldId id="344" r:id="rId9"/>
    <p:sldId id="345" r:id="rId10"/>
    <p:sldId id="34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E0D8F37-4240-48C2-BDF2-A435BE6CE1D5}">
          <p14:sldIdLst>
            <p14:sldId id="339"/>
            <p14:sldId id="334"/>
            <p14:sldId id="340"/>
            <p14:sldId id="341"/>
            <p14:sldId id="342"/>
            <p14:sldId id="343"/>
            <p14:sldId id="344"/>
            <p14:sldId id="345"/>
            <p14:sldId id="34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8" d="100"/>
          <a:sy n="68" d="100"/>
        </p:scale>
        <p:origin x="64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1840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5/29/2026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428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9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48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65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5/29/2026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1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40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42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08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9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3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5/29/2026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99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3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645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23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8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439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5/29/2026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6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1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5/29/2026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5/29/2026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9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5/29/2026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7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5/29/2026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1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5000" y="6603999"/>
            <a:ext cx="107950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3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6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6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  <a:endParaRPr lang="en-US" sz="1600" kern="1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65DA9B-4BF8-166C-CCD4-BB9AAD88154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0" y="1813363"/>
            <a:ext cx="10287000" cy="323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0A52D-0566-096A-BD5A-142B258A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DC3162-62C5-6E96-3F50-720E4245DDD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83374-34D9-580F-FD05-1E79134C1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6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B1D8D-3860-E667-4092-C07838A6BF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7A2F6F-4CA7-C096-D883-409023097EB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F0FED85-1275-F5F3-2B67-FA23DD7B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4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2675F-3B03-6BF5-7A75-7BE707B9A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48FEAB-8152-B9B7-F51C-30DF86BEBE9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D89C4-AEB0-9F62-73FF-F704A7BA1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9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56E56E-097B-E898-B8C1-DE3FCE0E2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ED2837-356B-7FE3-C933-3441015CAA7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AD55230-6AF0-70E7-E363-80878BA0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5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E02F9-43A5-1C72-9F89-5BDA9A494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CE74B9-3D8A-8B33-2C68-F82D1CB0183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D50FC-5E9F-C342-820E-6E2723862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7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9E6A4-5E2B-68A5-7760-FD72C2E3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C1699-EA54-8723-8701-EE4D9C93F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B1E54B-816C-0280-C209-6DFA71FF0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1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32084-D381-6D9C-37F2-92F071F81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AA6197-0668-3EA7-28B5-8A9DADE8676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66E795-384C-1DD0-A2E6-B602F180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11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E335B-8B91-B05C-7A47-45D5A0DE9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F858483-86E1-18CE-3CB1-C3EFAAAAB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574631-4B26-E173-BE64-C180D35D7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92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25</cp:revision>
  <dcterms:created xsi:type="dcterms:W3CDTF">2019-10-21T12:59:19Z</dcterms:created>
  <dcterms:modified xsi:type="dcterms:W3CDTF">2026-05-29T16:55:14Z</dcterms:modified>
</cp:coreProperties>
</file>