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3" r:id="rId5"/>
    <p:sldId id="264" r:id="rId6"/>
    <p:sldId id="265" r:id="rId7"/>
    <p:sldId id="269" r:id="rId8"/>
    <p:sldId id="267" r:id="rId9"/>
    <p:sldId id="268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DEDD-243A-4310-8050-5D137A720644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D264-73C5-4CAB-A3B5-124238F2EAF5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E863-58D7-468D-9556-A22248E14AA4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C7B9-F791-4E5D-AF37-27AED0F418E7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8517-6708-4303-AB9C-47F0EFE57FEA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5EC8-6CDB-490A-AFD8-F2535000DE24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2973-8AB2-45E9-95B5-E06B96265DC1}" type="datetime1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0908-639F-4E3C-A026-7E3A7F3C9C6C}" type="datetime1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54A-C907-4C67-A2B1-F2D79272ECBB}" type="datetime1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364E-CA45-4213-9069-F596EA2BF77F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70B1-4B4E-47CF-93B7-879001340855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3C49B-14C8-4C28-A616-D28D1BFB14A2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276ACE-3B5E-DE4E-FE51-202FE67FA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5CFF4-6A2B-5D6E-E8A2-81CF2C91E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45FC734-6BF8-D5B9-3FA2-645899AA7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17584F-2D57-7688-F4D7-912BBBB9C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354"/>
            <a:ext cx="12192000" cy="642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666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33764C6-814C-B655-AB1D-26721205AE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49"/>
            <a:ext cx="12192000" cy="6837702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AA78D695-7C30-7DBF-637E-8317A068A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AE91A-827D-DEB8-EB8B-D882D60C6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A1C6E6E-8C24-2D98-82D6-7C6679347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6CA816-9103-8F07-80A6-C4B054ECF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5617"/>
            <a:ext cx="12192000" cy="454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34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2AFE7-C514-E043-6BE3-3E158B086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153008F2-AA0A-1317-62B5-449717A4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1050DB-3451-0DBC-83E1-055FAE0E4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354"/>
            <a:ext cx="12192000" cy="642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16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E92E8-9EEF-0489-2E31-87EBBE7E0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3213E6B0-CAE3-E60B-25AF-EF258A08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836A72-B5A2-BF22-FED2-8C082EA67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" y="0"/>
            <a:ext cx="121038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736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2F833-5631-C075-7856-1BD83E722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7CD65688-018D-872F-36F1-D9853CD9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21C58F-9838-F37F-6975-4D540EF2A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7782"/>
            <a:ext cx="12192000" cy="436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60B5C-0A76-A2F7-C4D5-D8FD23EF1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9E288F4A-217C-B45C-254D-57F4A5BC0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0057B9-F153-DB3A-D2E3-7225B4DFC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354"/>
            <a:ext cx="12192000" cy="642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1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479B6-D5F7-03CA-7C46-CF082EBAC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3ACC8D4-F3F0-8E02-BE39-8CF5A3A9B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4A3538-EDAC-3CAF-1B0D-42FA86E81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60"/>
            <a:ext cx="12192000" cy="684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030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A2C7D-422B-C958-53E6-1E57C35DA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06F9279-B985-8433-AA07-95337BBD6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D2F9D1-6861-FE64-15C3-866ACAFB9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9505"/>
            <a:ext cx="12192000" cy="445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657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6</cp:revision>
  <dcterms:created xsi:type="dcterms:W3CDTF">2020-12-27T20:40:58Z</dcterms:created>
  <dcterms:modified xsi:type="dcterms:W3CDTF">2025-05-24T20:14:39Z</dcterms:modified>
</cp:coreProperties>
</file>