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B87F4-F927-4DF5-85AE-5B7B292E727C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C85FA-13E1-4912-BB94-BD36F9F4F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4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B68C9-3097-98F2-7358-1DA58DFDC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4E0CAA-0329-F4E1-B247-D007D7019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E2733-1962-7F3A-70A4-53553DB89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94059-516F-FD42-DEFF-4C823E1AA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DE81A-B8C1-1CB7-8133-420EF88D0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3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64CC1-E06B-51AA-8315-F7D1B3AA5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B3E7B-136E-E4D7-CE91-5DB0D83AA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C7B1C-5597-5E95-C756-BC8120712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D0558-2ECC-F119-7485-40F2E337F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78419-788A-0226-2BC7-EE59E3671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1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AD374B-224A-1FE4-2D37-A28707D23E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267E15-CC5E-322A-3DD0-A54A6744F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0CF3F-75FD-BFB4-91C9-BC458E9EB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099D1-3CA5-C442-37A8-DDB9DF8C2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A095D-9FE2-FBC9-0E41-80D9A6B7A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00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5002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87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7647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90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47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023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901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3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33CC4-782E-A446-978F-C05CB6008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7C820-A804-B4BB-8A5A-511DD0ADC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69BB8-1ADD-4E1C-1368-E4B202092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5F854-2CF6-DEA3-6505-91061D37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1B07B-684F-962E-D933-52CDB80BD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246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094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362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165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4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4D36-7F73-1809-80CC-C11588B2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037F0-65CF-9E93-0955-70491AF6B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BAC62-9749-6141-FA1E-A3835B728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A51A6-3813-8AC8-536C-04E9C749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60487-47BF-908E-B610-40FEF32D9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67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7D0E5-5B62-28E8-38AA-F98C3B33C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854CD-7282-685F-F5C7-41ACDE26A6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ED3E41-7FEC-FF3B-518F-C8EEC80C7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FF7CDD-1904-0861-E1EA-D38973163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D7215-B088-F3F1-B503-7E03FF0DA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0889DC-5AA3-FC15-C556-ADA450A1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4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EA29F-DCB7-5B76-E63C-F08DBC88E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979C7-A85A-6409-8C4D-7BF45234E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61F2F2-40BC-D82C-3957-7C5A33E9E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4CFE6A-B0D8-8827-AC42-DA8FE854E3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130235-2716-6A5D-37D3-0D36E9FE6D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3EBCD4-6D21-E2E5-70F2-88CC2799B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39D5BB-5EAC-E90F-F756-E3B4DC473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FA629E-4DB8-2D0F-5861-EAFE0F627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2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12F43-3C8B-4B99-6A71-86008192D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0EA497-52A6-3830-66C9-6BA90CED2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44197-C742-5913-D740-8DE50FDE6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08CFC6-E471-181B-DDCE-093587309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1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BA654A-486B-1FB0-8BEA-AAE0D0C3F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5EA07B-4B8B-4E3C-FA02-0F06652DF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29B1E-A522-C3DB-3162-8565A93BA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99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28ADD-08C4-71B8-C13F-B63116D79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EF813-12B6-1D28-906D-CFC3F748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774126-23EB-3DF3-0CB2-E1E3FD02C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B20D25-E661-D9DC-D1D9-E44D0BB3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DE730-8E7A-C0B3-F6FC-0A50B9C12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B393C-114A-6823-A9AF-3B7EFF44C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32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DFF7B-4B33-A8B9-78C9-A6D3C9B71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E03B5C-5AD2-437D-9F1D-A0F22AAF47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E65DC5-1465-4BCF-FA09-DF6BD6C28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9AC383-7D01-A924-9F1D-47D6BD0CD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BEEB14-BBE9-31B5-9284-76D595CCB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90066-2C72-FA54-BE90-034460D69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0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20B37C-5ED4-89D0-CAFC-912F8176D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11FC1-37B9-1636-A620-6B3C4BAC5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352E6-E151-373A-520F-03567D418A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864BCA-1936-4C8E-ADE5-7FA30E749A63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CFE71-C833-A4B4-55E3-44C9070FAD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33921-8E5E-6E89-C064-2EB09342E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894E69-5F05-458B-A8C4-513A6956B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1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21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889E19-EEDE-6D53-2B58-8D942B36C551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88432"/>
            <a:ext cx="10287000" cy="188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495C2-564C-CB64-18C8-D854551DD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7F1E7AC-FFE9-37DA-81ED-B27721C3328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C614FFD-6AB0-731C-7C14-378D74A64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25725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77EED-0AC3-D316-5556-3994D57ED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BE17C2D-5237-BDCA-A66A-0ED285D64AA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4460"/>
            <a:ext cx="12192000" cy="400908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C60773-D1F6-95E8-4214-535918512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3260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DEA13-06F7-39F0-235C-1865B5DA6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9C1E8D0-DE41-16C1-9C02-8FB8F4BB82D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540"/>
            <a:ext cx="12192000" cy="4456921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BF1561F-04F4-D0F3-7B66-297C29EF3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21812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3F7BF-2D87-5416-3C94-0BA5E561D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7A5535D-1B37-030D-190E-1A692779800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68E7BC-0CBF-C402-71D1-A73D116B3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09979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C6741-B14C-3498-62A5-B06755A94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2E7BE76-08B3-F852-1E10-5A022A6C323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0852CB-F8D6-FE91-078A-EDCCE4163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2941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9D9A3-E29E-3F7F-9DBB-6F9DD552E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54C4E08-6505-DEBB-56D8-0298D8E810A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7847"/>
            <a:ext cx="12192000" cy="4082306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D1A44A-C0D6-DE61-0F9A-889C397E2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6724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E17AC-D284-1E72-98E2-7499CD756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5EA4122-D034-C1A1-AAEE-900E471A280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540"/>
            <a:ext cx="12192000" cy="4456921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CC86924-6A32-7DB8-9F49-5B2A99B5A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9349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13F42-F9A4-CBCA-665A-C54A62B56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4C3128D-E816-7CD9-C2F4-4E0C401BC32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D7BFED-3561-7769-C3C3-9AFFFB4EB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78838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40C8CF3-B78E-D65B-7746-71962CD157C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58443"/>
            <a:ext cx="12192000" cy="3941114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A734A0-9BB0-091A-F457-76F9BE890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26809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0EC0EB-803C-2E16-5662-6BAAB9FF38B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D81CC5-195B-E73B-FAD7-1C5B88115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73360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AEF1FCD-BB54-3F7D-DE20-77E9CBE4862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540"/>
            <a:ext cx="12192000" cy="445692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1EE80E-8F2C-E18E-5C34-A00A6843C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3002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7BB4A44-4B83-2649-EAC1-8C593D57CEE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088262-2146-35F4-3F7A-C67CE15CD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9321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0F2DE1A-6BCF-6C5A-B9D2-A299595B9D4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5757"/>
            <a:ext cx="12192000" cy="396648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6B2BF4-5F7F-751E-2321-A3CDDCE76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785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34C1EDB-B1FF-2136-AB43-02F4579605D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CCFE88A-1038-EF0F-579D-AD7AC693A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24528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29085-EFCF-669D-2A53-9E432FF6C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40A001D-610F-5490-8686-EC0A0CACE97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0540"/>
            <a:ext cx="12192000" cy="4456921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E0D16D6-6684-E628-1476-9A9E195D2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46798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12D55-6A48-2440-B71E-8723632E9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992B2D0-9A0C-DA4E-F8C0-BAAFCFA6C0B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1EA29ED-ADF2-AA9E-DE2E-27213E62F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64880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2026-03-21T19:53:58Z</dcterms:created>
  <dcterms:modified xsi:type="dcterms:W3CDTF">2026-03-21T20:01:34Z</dcterms:modified>
</cp:coreProperties>
</file>