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1" r:id="rId3"/>
    <p:sldId id="262" r:id="rId4"/>
    <p:sldId id="263" r:id="rId5"/>
    <p:sldId id="266" r:id="rId6"/>
    <p:sldId id="267" r:id="rId7"/>
    <p:sldId id="265" r:id="rId8"/>
    <p:sldId id="268" r:id="rId9"/>
    <p:sldId id="269" r:id="rId10"/>
    <p:sldId id="264" r:id="rId11"/>
    <p:sldId id="271" r:id="rId12"/>
    <p:sldId id="272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2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070F006-CD49-4F47-A59D-4EE2854DB7E0}"/>
    <pc:docChg chg="undo custSel addSld delSld modSld">
      <pc:chgData name="Sarah Gothard" userId="0e53f415fda5f162" providerId="LiveId" clId="{C070F006-CD49-4F47-A59D-4EE2854DB7E0}" dt="2022-02-27T01:37:49.742" v="39" actId="26606"/>
      <pc:docMkLst>
        <pc:docMk/>
      </pc:docMkLst>
      <pc:sldChg chg="addSp delSp modSp mod">
        <pc:chgData name="Sarah Gothard" userId="0e53f415fda5f162" providerId="LiveId" clId="{C070F006-CD49-4F47-A59D-4EE2854DB7E0}" dt="2022-02-27T01:31:59.113" v="2" actId="26606"/>
        <pc:sldMkLst>
          <pc:docMk/>
          <pc:sldMk cId="4119332043" sldId="256"/>
        </pc:sldMkLst>
        <pc:spChg chg="ord">
          <ac:chgData name="Sarah Gothard" userId="0e53f415fda5f162" providerId="LiveId" clId="{C070F006-CD49-4F47-A59D-4EE2854DB7E0}" dt="2022-02-27T01:31:59.113" v="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C070F006-CD49-4F47-A59D-4EE2854DB7E0}" dt="2022-02-27T01:31:59.113" v="2" actId="26606"/>
          <ac:spMkLst>
            <pc:docMk/>
            <pc:sldMk cId="4119332043" sldId="256"/>
            <ac:spMk id="24" creationId="{32BC26D8-82FB-445E-AA49-62A77D7C1EE0}"/>
          </ac:spMkLst>
        </pc:spChg>
        <pc:spChg chg="del">
          <ac:chgData name="Sarah Gothard" userId="0e53f415fda5f162" providerId="LiveId" clId="{C070F006-CD49-4F47-A59D-4EE2854DB7E0}" dt="2022-02-27T01:31:59.113" v="2" actId="26606"/>
          <ac:spMkLst>
            <pc:docMk/>
            <pc:sldMk cId="4119332043" sldId="256"/>
            <ac:spMk id="26" creationId="{CB44330D-EA18-4254-AA95-EB49948539B8}"/>
          </ac:spMkLst>
        </pc:spChg>
        <pc:spChg chg="add">
          <ac:chgData name="Sarah Gothard" userId="0e53f415fda5f162" providerId="LiveId" clId="{C070F006-CD49-4F47-A59D-4EE2854DB7E0}" dt="2022-02-27T01:31:59.113" v="2" actId="26606"/>
          <ac:spMkLst>
            <pc:docMk/>
            <pc:sldMk cId="4119332043" sldId="256"/>
            <ac:spMk id="31" creationId="{32BC26D8-82FB-445E-AA49-62A77D7C1EE0}"/>
          </ac:spMkLst>
        </pc:spChg>
        <pc:spChg chg="add">
          <ac:chgData name="Sarah Gothard" userId="0e53f415fda5f162" providerId="LiveId" clId="{C070F006-CD49-4F47-A59D-4EE2854DB7E0}" dt="2022-02-27T01:31:59.113" v="2" actId="26606"/>
          <ac:spMkLst>
            <pc:docMk/>
            <pc:sldMk cId="4119332043" sldId="256"/>
            <ac:spMk id="33" creationId="{CB44330D-EA18-4254-AA95-EB49948539B8}"/>
          </ac:spMkLst>
        </pc:spChg>
        <pc:picChg chg="del">
          <ac:chgData name="Sarah Gothard" userId="0e53f415fda5f162" providerId="LiveId" clId="{C070F006-CD49-4F47-A59D-4EE2854DB7E0}" dt="2022-02-27T01:31:56.948" v="0" actId="478"/>
          <ac:picMkLst>
            <pc:docMk/>
            <pc:sldMk cId="4119332043" sldId="256"/>
            <ac:picMk id="3" creationId="{D7D96D8B-0D5E-46B7-89F5-2627AC83EC7B}"/>
          </ac:picMkLst>
        </pc:picChg>
        <pc:picChg chg="add mod">
          <ac:chgData name="Sarah Gothard" userId="0e53f415fda5f162" providerId="LiveId" clId="{C070F006-CD49-4F47-A59D-4EE2854DB7E0}" dt="2022-02-27T01:31:59.113" v="2" actId="26606"/>
          <ac:picMkLst>
            <pc:docMk/>
            <pc:sldMk cId="4119332043" sldId="256"/>
            <ac:picMk id="4" creationId="{4BB74ED0-BAAD-4FB9-83E0-68A2BEEE81D1}"/>
          </ac:picMkLst>
        </pc:picChg>
      </pc:sldChg>
      <pc:sldChg chg="addSp delSp modSp mod">
        <pc:chgData name="Sarah Gothard" userId="0e53f415fda5f162" providerId="LiveId" clId="{C070F006-CD49-4F47-A59D-4EE2854DB7E0}" dt="2022-02-27T01:32:12.889" v="5" actId="26606"/>
        <pc:sldMkLst>
          <pc:docMk/>
          <pc:sldMk cId="1873351668" sldId="261"/>
        </pc:sldMkLst>
        <pc:spChg chg="ord">
          <ac:chgData name="Sarah Gothard" userId="0e53f415fda5f162" providerId="LiveId" clId="{C070F006-CD49-4F47-A59D-4EE2854DB7E0}" dt="2022-02-27T01:32:12.889" v="5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C070F006-CD49-4F47-A59D-4EE2854DB7E0}" dt="2022-02-27T01:32:12.889" v="5" actId="26606"/>
          <ac:spMkLst>
            <pc:docMk/>
            <pc:sldMk cId="1873351668" sldId="261"/>
            <ac:spMk id="24" creationId="{32BC26D8-82FB-445E-AA49-62A77D7C1EE0}"/>
          </ac:spMkLst>
        </pc:spChg>
        <pc:spChg chg="del">
          <ac:chgData name="Sarah Gothard" userId="0e53f415fda5f162" providerId="LiveId" clId="{C070F006-CD49-4F47-A59D-4EE2854DB7E0}" dt="2022-02-27T01:32:12.889" v="5" actId="26606"/>
          <ac:spMkLst>
            <pc:docMk/>
            <pc:sldMk cId="1873351668" sldId="261"/>
            <ac:spMk id="26" creationId="{CB44330D-EA18-4254-AA95-EB49948539B8}"/>
          </ac:spMkLst>
        </pc:spChg>
        <pc:spChg chg="add">
          <ac:chgData name="Sarah Gothard" userId="0e53f415fda5f162" providerId="LiveId" clId="{C070F006-CD49-4F47-A59D-4EE2854DB7E0}" dt="2022-02-27T01:32:12.889" v="5" actId="26606"/>
          <ac:spMkLst>
            <pc:docMk/>
            <pc:sldMk cId="1873351668" sldId="261"/>
            <ac:spMk id="31" creationId="{32BC26D8-82FB-445E-AA49-62A77D7C1EE0}"/>
          </ac:spMkLst>
        </pc:spChg>
        <pc:spChg chg="add">
          <ac:chgData name="Sarah Gothard" userId="0e53f415fda5f162" providerId="LiveId" clId="{C070F006-CD49-4F47-A59D-4EE2854DB7E0}" dt="2022-02-27T01:32:12.889" v="5" actId="26606"/>
          <ac:spMkLst>
            <pc:docMk/>
            <pc:sldMk cId="1873351668" sldId="261"/>
            <ac:spMk id="33" creationId="{CB44330D-EA18-4254-AA95-EB49948539B8}"/>
          </ac:spMkLst>
        </pc:spChg>
        <pc:picChg chg="add mod">
          <ac:chgData name="Sarah Gothard" userId="0e53f415fda5f162" providerId="LiveId" clId="{C070F006-CD49-4F47-A59D-4EE2854DB7E0}" dt="2022-02-27T01:32:12.889" v="5" actId="26606"/>
          <ac:picMkLst>
            <pc:docMk/>
            <pc:sldMk cId="1873351668" sldId="261"/>
            <ac:picMk id="3" creationId="{C24BA562-460F-48DA-B950-E9C5A2A62BCF}"/>
          </ac:picMkLst>
        </pc:picChg>
        <pc:picChg chg="del">
          <ac:chgData name="Sarah Gothard" userId="0e53f415fda5f162" providerId="LiveId" clId="{C070F006-CD49-4F47-A59D-4EE2854DB7E0}" dt="2022-02-27T01:32:10.447" v="3" actId="478"/>
          <ac:picMkLst>
            <pc:docMk/>
            <pc:sldMk cId="1873351668" sldId="261"/>
            <ac:picMk id="7" creationId="{2A59E191-EBD9-4ABE-8FCA-81887BAD2F1A}"/>
          </ac:picMkLst>
        </pc:picChg>
      </pc:sldChg>
      <pc:sldChg chg="addSp delSp modSp mod">
        <pc:chgData name="Sarah Gothard" userId="0e53f415fda5f162" providerId="LiveId" clId="{C070F006-CD49-4F47-A59D-4EE2854DB7E0}" dt="2022-02-27T01:32:38.958" v="8" actId="26606"/>
        <pc:sldMkLst>
          <pc:docMk/>
          <pc:sldMk cId="4179602484" sldId="262"/>
        </pc:sldMkLst>
        <pc:spChg chg="add del mod">
          <ac:chgData name="Sarah Gothard" userId="0e53f415fda5f162" providerId="LiveId" clId="{C070F006-CD49-4F47-A59D-4EE2854DB7E0}" dt="2022-02-27T01:32:38.958" v="8" actId="26606"/>
          <ac:spMkLst>
            <pc:docMk/>
            <pc:sldMk cId="4179602484" sldId="262"/>
            <ac:spMk id="3" creationId="{BE2D9182-A7F3-47FB-9445-853FC985C067}"/>
          </ac:spMkLst>
        </pc:spChg>
        <pc:spChg chg="ord">
          <ac:chgData name="Sarah Gothard" userId="0e53f415fda5f162" providerId="LiveId" clId="{C070F006-CD49-4F47-A59D-4EE2854DB7E0}" dt="2022-02-27T01:32:38.958" v="8" actId="26606"/>
          <ac:spMkLst>
            <pc:docMk/>
            <pc:sldMk cId="4179602484" sldId="262"/>
            <ac:spMk id="4" creationId="{21C315CC-7969-473A-8DD9-987B9FE7C08A}"/>
          </ac:spMkLst>
        </pc:spChg>
        <pc:spChg chg="del">
          <ac:chgData name="Sarah Gothard" userId="0e53f415fda5f162" providerId="LiveId" clId="{C070F006-CD49-4F47-A59D-4EE2854DB7E0}" dt="2022-02-27T01:32:38.958" v="8" actId="26606"/>
          <ac:spMkLst>
            <pc:docMk/>
            <pc:sldMk cId="4179602484" sldId="262"/>
            <ac:spMk id="13" creationId="{32BC26D8-82FB-445E-AA49-62A77D7C1EE0}"/>
          </ac:spMkLst>
        </pc:spChg>
        <pc:spChg chg="del">
          <ac:chgData name="Sarah Gothard" userId="0e53f415fda5f162" providerId="LiveId" clId="{C070F006-CD49-4F47-A59D-4EE2854DB7E0}" dt="2022-02-27T01:32:38.958" v="8" actId="26606"/>
          <ac:spMkLst>
            <pc:docMk/>
            <pc:sldMk cId="4179602484" sldId="262"/>
            <ac:spMk id="15" creationId="{CB44330D-EA18-4254-AA95-EB49948539B8}"/>
          </ac:spMkLst>
        </pc:spChg>
        <pc:spChg chg="add">
          <ac:chgData name="Sarah Gothard" userId="0e53f415fda5f162" providerId="LiveId" clId="{C070F006-CD49-4F47-A59D-4EE2854DB7E0}" dt="2022-02-27T01:32:38.958" v="8" actId="26606"/>
          <ac:spMkLst>
            <pc:docMk/>
            <pc:sldMk cId="4179602484" sldId="262"/>
            <ac:spMk id="20" creationId="{32BC26D8-82FB-445E-AA49-62A77D7C1EE0}"/>
          </ac:spMkLst>
        </pc:spChg>
        <pc:spChg chg="add">
          <ac:chgData name="Sarah Gothard" userId="0e53f415fda5f162" providerId="LiveId" clId="{C070F006-CD49-4F47-A59D-4EE2854DB7E0}" dt="2022-02-27T01:32:38.958" v="8" actId="26606"/>
          <ac:spMkLst>
            <pc:docMk/>
            <pc:sldMk cId="4179602484" sldId="262"/>
            <ac:spMk id="22" creationId="{CB44330D-EA18-4254-AA95-EB49948539B8}"/>
          </ac:spMkLst>
        </pc:spChg>
        <pc:picChg chg="add mod">
          <ac:chgData name="Sarah Gothard" userId="0e53f415fda5f162" providerId="LiveId" clId="{C070F006-CD49-4F47-A59D-4EE2854DB7E0}" dt="2022-02-27T01:32:38.958" v="8" actId="26606"/>
          <ac:picMkLst>
            <pc:docMk/>
            <pc:sldMk cId="4179602484" sldId="262"/>
            <ac:picMk id="6" creationId="{785A4672-F617-4554-A7E8-18EC43E613DA}"/>
          </ac:picMkLst>
        </pc:picChg>
        <pc:picChg chg="del">
          <ac:chgData name="Sarah Gothard" userId="0e53f415fda5f162" providerId="LiveId" clId="{C070F006-CD49-4F47-A59D-4EE2854DB7E0}" dt="2022-02-27T01:32:37.043" v="6" actId="478"/>
          <ac:picMkLst>
            <pc:docMk/>
            <pc:sldMk cId="4179602484" sldId="262"/>
            <ac:picMk id="8" creationId="{1930C5B6-53FD-4D05-A87C-105692F0F163}"/>
          </ac:picMkLst>
        </pc:picChg>
      </pc:sldChg>
      <pc:sldChg chg="addSp delSp modSp mod">
        <pc:chgData name="Sarah Gothard" userId="0e53f415fda5f162" providerId="LiveId" clId="{C070F006-CD49-4F47-A59D-4EE2854DB7E0}" dt="2022-02-27T01:34:44.074" v="13" actId="26606"/>
        <pc:sldMkLst>
          <pc:docMk/>
          <pc:sldMk cId="3616045828" sldId="263"/>
        </pc:sldMkLst>
        <pc:spChg chg="add del mod">
          <ac:chgData name="Sarah Gothard" userId="0e53f415fda5f162" providerId="LiveId" clId="{C070F006-CD49-4F47-A59D-4EE2854DB7E0}" dt="2022-02-27T01:34:44.074" v="13" actId="26606"/>
          <ac:spMkLst>
            <pc:docMk/>
            <pc:sldMk cId="3616045828" sldId="263"/>
            <ac:spMk id="3" creationId="{D0968D15-7255-4226-BB5F-057D82E9B6A1}"/>
          </ac:spMkLst>
        </pc:spChg>
        <pc:spChg chg="ord">
          <ac:chgData name="Sarah Gothard" userId="0e53f415fda5f162" providerId="LiveId" clId="{C070F006-CD49-4F47-A59D-4EE2854DB7E0}" dt="2022-02-27T01:34:44.074" v="13" actId="26606"/>
          <ac:spMkLst>
            <pc:docMk/>
            <pc:sldMk cId="3616045828" sldId="263"/>
            <ac:spMk id="4" creationId="{AC0A3A2C-3789-4BB5-BF3F-F5388CAE0760}"/>
          </ac:spMkLst>
        </pc:spChg>
        <pc:spChg chg="del">
          <ac:chgData name="Sarah Gothard" userId="0e53f415fda5f162" providerId="LiveId" clId="{C070F006-CD49-4F47-A59D-4EE2854DB7E0}" dt="2022-02-27T01:34:44.074" v="13" actId="26606"/>
          <ac:spMkLst>
            <pc:docMk/>
            <pc:sldMk cId="3616045828" sldId="263"/>
            <ac:spMk id="11" creationId="{32BC26D8-82FB-445E-AA49-62A77D7C1EE0}"/>
          </ac:spMkLst>
        </pc:spChg>
        <pc:spChg chg="del">
          <ac:chgData name="Sarah Gothard" userId="0e53f415fda5f162" providerId="LiveId" clId="{C070F006-CD49-4F47-A59D-4EE2854DB7E0}" dt="2022-02-27T01:34:44.074" v="13" actId="26606"/>
          <ac:spMkLst>
            <pc:docMk/>
            <pc:sldMk cId="3616045828" sldId="263"/>
            <ac:spMk id="13" creationId="{CB44330D-EA18-4254-AA95-EB49948539B8}"/>
          </ac:spMkLst>
        </pc:spChg>
        <pc:spChg chg="add">
          <ac:chgData name="Sarah Gothard" userId="0e53f415fda5f162" providerId="LiveId" clId="{C070F006-CD49-4F47-A59D-4EE2854DB7E0}" dt="2022-02-27T01:34:44.074" v="13" actId="26606"/>
          <ac:spMkLst>
            <pc:docMk/>
            <pc:sldMk cId="3616045828" sldId="263"/>
            <ac:spMk id="18" creationId="{32BC26D8-82FB-445E-AA49-62A77D7C1EE0}"/>
          </ac:spMkLst>
        </pc:spChg>
        <pc:spChg chg="add">
          <ac:chgData name="Sarah Gothard" userId="0e53f415fda5f162" providerId="LiveId" clId="{C070F006-CD49-4F47-A59D-4EE2854DB7E0}" dt="2022-02-27T01:34:44.074" v="13" actId="26606"/>
          <ac:spMkLst>
            <pc:docMk/>
            <pc:sldMk cId="3616045828" sldId="263"/>
            <ac:spMk id="20" creationId="{CB44330D-EA18-4254-AA95-EB49948539B8}"/>
          </ac:spMkLst>
        </pc:spChg>
        <pc:picChg chg="del">
          <ac:chgData name="Sarah Gothard" userId="0e53f415fda5f162" providerId="LiveId" clId="{C070F006-CD49-4F47-A59D-4EE2854DB7E0}" dt="2022-02-27T01:32:56.496" v="9" actId="478"/>
          <ac:picMkLst>
            <pc:docMk/>
            <pc:sldMk cId="3616045828" sldId="263"/>
            <ac:picMk id="6" creationId="{1D4246AD-3E19-4C8B-B69C-A21F9F963D9F}"/>
          </ac:picMkLst>
        </pc:picChg>
        <pc:picChg chg="add del">
          <ac:chgData name="Sarah Gothard" userId="0e53f415fda5f162" providerId="LiveId" clId="{C070F006-CD49-4F47-A59D-4EE2854DB7E0}" dt="2022-02-27T01:32:57.889" v="11" actId="22"/>
          <ac:picMkLst>
            <pc:docMk/>
            <pc:sldMk cId="3616045828" sldId="263"/>
            <ac:picMk id="7" creationId="{6B82BBF4-5A31-4B8E-94AD-855DC1F02568}"/>
          </ac:picMkLst>
        </pc:picChg>
        <pc:picChg chg="add mod">
          <ac:chgData name="Sarah Gothard" userId="0e53f415fda5f162" providerId="LiveId" clId="{C070F006-CD49-4F47-A59D-4EE2854DB7E0}" dt="2022-02-27T01:34:44.074" v="13" actId="26606"/>
          <ac:picMkLst>
            <pc:docMk/>
            <pc:sldMk cId="3616045828" sldId="263"/>
            <ac:picMk id="9" creationId="{28836320-950C-475B-944B-E7442EB467B6}"/>
          </ac:picMkLst>
        </pc:picChg>
      </pc:sldChg>
      <pc:sldChg chg="add">
        <pc:chgData name="Sarah Gothard" userId="0e53f415fda5f162" providerId="LiveId" clId="{C070F006-CD49-4F47-A59D-4EE2854DB7E0}" dt="2022-02-27T01:35:01.944" v="15" actId="2890"/>
        <pc:sldMkLst>
          <pc:docMk/>
          <pc:sldMk cId="3291697686" sldId="264"/>
        </pc:sldMkLst>
      </pc:sldChg>
      <pc:sldChg chg="del">
        <pc:chgData name="Sarah Gothard" userId="0e53f415fda5f162" providerId="LiveId" clId="{C070F006-CD49-4F47-A59D-4EE2854DB7E0}" dt="2022-02-27T01:34:50.037" v="14" actId="47"/>
        <pc:sldMkLst>
          <pc:docMk/>
          <pc:sldMk cId="3395533493" sldId="264"/>
        </pc:sldMkLst>
      </pc:sldChg>
      <pc:sldChg chg="del">
        <pc:chgData name="Sarah Gothard" userId="0e53f415fda5f162" providerId="LiveId" clId="{C070F006-CD49-4F47-A59D-4EE2854DB7E0}" dt="2022-02-27T01:34:50.037" v="14" actId="47"/>
        <pc:sldMkLst>
          <pc:docMk/>
          <pc:sldMk cId="1400635755" sldId="265"/>
        </pc:sldMkLst>
      </pc:sldChg>
      <pc:sldChg chg="add">
        <pc:chgData name="Sarah Gothard" userId="0e53f415fda5f162" providerId="LiveId" clId="{C070F006-CD49-4F47-A59D-4EE2854DB7E0}" dt="2022-02-27T01:35:04.704" v="16" actId="2890"/>
        <pc:sldMkLst>
          <pc:docMk/>
          <pc:sldMk cId="2729420704" sldId="265"/>
        </pc:sldMkLst>
      </pc:sldChg>
      <pc:sldChg chg="del">
        <pc:chgData name="Sarah Gothard" userId="0e53f415fda5f162" providerId="LiveId" clId="{C070F006-CD49-4F47-A59D-4EE2854DB7E0}" dt="2022-02-27T01:34:50.037" v="14" actId="47"/>
        <pc:sldMkLst>
          <pc:docMk/>
          <pc:sldMk cId="710667279" sldId="266"/>
        </pc:sldMkLst>
      </pc:sldChg>
      <pc:sldChg chg="addSp delSp modSp new mod setBg">
        <pc:chgData name="Sarah Gothard" userId="0e53f415fda5f162" providerId="LiveId" clId="{C070F006-CD49-4F47-A59D-4EE2854DB7E0}" dt="2022-02-27T01:35:56.341" v="21" actId="27614"/>
        <pc:sldMkLst>
          <pc:docMk/>
          <pc:sldMk cId="4163499710" sldId="266"/>
        </pc:sldMkLst>
        <pc:spChg chg="del">
          <ac:chgData name="Sarah Gothard" userId="0e53f415fda5f162" providerId="LiveId" clId="{C070F006-CD49-4F47-A59D-4EE2854DB7E0}" dt="2022-02-27T01:35:44.775" v="19" actId="26606"/>
          <ac:spMkLst>
            <pc:docMk/>
            <pc:sldMk cId="4163499710" sldId="266"/>
            <ac:spMk id="2" creationId="{E561A881-0D0D-4DB1-AFD8-B272651A65E3}"/>
          </ac:spMkLst>
        </pc:spChg>
        <pc:spChg chg="del">
          <ac:chgData name="Sarah Gothard" userId="0e53f415fda5f162" providerId="LiveId" clId="{C070F006-CD49-4F47-A59D-4EE2854DB7E0}" dt="2022-02-27T01:35:44.775" v="19" actId="26606"/>
          <ac:spMkLst>
            <pc:docMk/>
            <pc:sldMk cId="4163499710" sldId="266"/>
            <ac:spMk id="3" creationId="{49009437-C04A-4FFB-873E-AF7C97AAEF25}"/>
          </ac:spMkLst>
        </pc:spChg>
        <pc:spChg chg="mod ord">
          <ac:chgData name="Sarah Gothard" userId="0e53f415fda5f162" providerId="LiveId" clId="{C070F006-CD49-4F47-A59D-4EE2854DB7E0}" dt="2022-02-27T01:35:44.775" v="19" actId="26606"/>
          <ac:spMkLst>
            <pc:docMk/>
            <pc:sldMk cId="4163499710" sldId="266"/>
            <ac:spMk id="4" creationId="{3BA43D3F-3AEC-4DAE-8C43-BE817CD0C376}"/>
          </ac:spMkLst>
        </pc:spChg>
        <pc:spChg chg="add">
          <ac:chgData name="Sarah Gothard" userId="0e53f415fda5f162" providerId="LiveId" clId="{C070F006-CD49-4F47-A59D-4EE2854DB7E0}" dt="2022-02-27T01:35:44.775" v="19" actId="26606"/>
          <ac:spMkLst>
            <pc:docMk/>
            <pc:sldMk cId="4163499710" sldId="266"/>
            <ac:spMk id="11" creationId="{32BC26D8-82FB-445E-AA49-62A77D7C1EE0}"/>
          </ac:spMkLst>
        </pc:spChg>
        <pc:spChg chg="add">
          <ac:chgData name="Sarah Gothard" userId="0e53f415fda5f162" providerId="LiveId" clId="{C070F006-CD49-4F47-A59D-4EE2854DB7E0}" dt="2022-02-27T01:35:44.775" v="19" actId="26606"/>
          <ac:spMkLst>
            <pc:docMk/>
            <pc:sldMk cId="4163499710" sldId="266"/>
            <ac:spMk id="13" creationId="{CB44330D-EA18-4254-AA95-EB49948539B8}"/>
          </ac:spMkLst>
        </pc:spChg>
        <pc:picChg chg="add mod">
          <ac:chgData name="Sarah Gothard" userId="0e53f415fda5f162" providerId="LiveId" clId="{C070F006-CD49-4F47-A59D-4EE2854DB7E0}" dt="2022-02-27T01:35:56.341" v="21" actId="27614"/>
          <ac:picMkLst>
            <pc:docMk/>
            <pc:sldMk cId="4163499710" sldId="266"/>
            <ac:picMk id="6" creationId="{F9F323F1-8E19-428A-89EB-49BBB18852C2}"/>
          </ac:picMkLst>
        </pc:picChg>
      </pc:sldChg>
      <pc:sldChg chg="addSp delSp modSp new mod setBg">
        <pc:chgData name="Sarah Gothard" userId="0e53f415fda5f162" providerId="LiveId" clId="{C070F006-CD49-4F47-A59D-4EE2854DB7E0}" dt="2022-02-27T01:35:58.104" v="23" actId="26606"/>
        <pc:sldMkLst>
          <pc:docMk/>
          <pc:sldMk cId="3029561313" sldId="267"/>
        </pc:sldMkLst>
        <pc:spChg chg="del">
          <ac:chgData name="Sarah Gothard" userId="0e53f415fda5f162" providerId="LiveId" clId="{C070F006-CD49-4F47-A59D-4EE2854DB7E0}" dt="2022-02-27T01:35:58.104" v="23" actId="26606"/>
          <ac:spMkLst>
            <pc:docMk/>
            <pc:sldMk cId="3029561313" sldId="267"/>
            <ac:spMk id="2" creationId="{951EC475-A550-4838-BAF0-D297F78E648E}"/>
          </ac:spMkLst>
        </pc:spChg>
        <pc:spChg chg="del">
          <ac:chgData name="Sarah Gothard" userId="0e53f415fda5f162" providerId="LiveId" clId="{C070F006-CD49-4F47-A59D-4EE2854DB7E0}" dt="2022-02-27T01:35:58.104" v="23" actId="26606"/>
          <ac:spMkLst>
            <pc:docMk/>
            <pc:sldMk cId="3029561313" sldId="267"/>
            <ac:spMk id="3" creationId="{F6E11B82-1CFF-4477-B0BD-BD06EDCCC4A8}"/>
          </ac:spMkLst>
        </pc:spChg>
        <pc:spChg chg="mod ord">
          <ac:chgData name="Sarah Gothard" userId="0e53f415fda5f162" providerId="LiveId" clId="{C070F006-CD49-4F47-A59D-4EE2854DB7E0}" dt="2022-02-27T01:35:58.104" v="23" actId="26606"/>
          <ac:spMkLst>
            <pc:docMk/>
            <pc:sldMk cId="3029561313" sldId="267"/>
            <ac:spMk id="4" creationId="{C5EB04E7-E015-49F3-8245-786BC9169642}"/>
          </ac:spMkLst>
        </pc:spChg>
        <pc:spChg chg="add">
          <ac:chgData name="Sarah Gothard" userId="0e53f415fda5f162" providerId="LiveId" clId="{C070F006-CD49-4F47-A59D-4EE2854DB7E0}" dt="2022-02-27T01:35:58.104" v="23" actId="26606"/>
          <ac:spMkLst>
            <pc:docMk/>
            <pc:sldMk cId="3029561313" sldId="267"/>
            <ac:spMk id="11" creationId="{32BC26D8-82FB-445E-AA49-62A77D7C1EE0}"/>
          </ac:spMkLst>
        </pc:spChg>
        <pc:spChg chg="add">
          <ac:chgData name="Sarah Gothard" userId="0e53f415fda5f162" providerId="LiveId" clId="{C070F006-CD49-4F47-A59D-4EE2854DB7E0}" dt="2022-02-27T01:35:58.104" v="23" actId="26606"/>
          <ac:spMkLst>
            <pc:docMk/>
            <pc:sldMk cId="3029561313" sldId="267"/>
            <ac:spMk id="13" creationId="{CB44330D-EA18-4254-AA95-EB49948539B8}"/>
          </ac:spMkLst>
        </pc:spChg>
        <pc:picChg chg="add mod">
          <ac:chgData name="Sarah Gothard" userId="0e53f415fda5f162" providerId="LiveId" clId="{C070F006-CD49-4F47-A59D-4EE2854DB7E0}" dt="2022-02-27T01:35:58.104" v="23" actId="26606"/>
          <ac:picMkLst>
            <pc:docMk/>
            <pc:sldMk cId="3029561313" sldId="267"/>
            <ac:picMk id="6" creationId="{25C62479-755F-43AC-8515-52D6600A4812}"/>
          </ac:picMkLst>
        </pc:picChg>
      </pc:sldChg>
      <pc:sldChg chg="del">
        <pc:chgData name="Sarah Gothard" userId="0e53f415fda5f162" providerId="LiveId" clId="{C070F006-CD49-4F47-A59D-4EE2854DB7E0}" dt="2022-02-27T01:34:50.037" v="14" actId="47"/>
        <pc:sldMkLst>
          <pc:docMk/>
          <pc:sldMk cId="3961583111" sldId="267"/>
        </pc:sldMkLst>
      </pc:sldChg>
      <pc:sldChg chg="addSp delSp modSp new mod setBg">
        <pc:chgData name="Sarah Gothard" userId="0e53f415fda5f162" providerId="LiveId" clId="{C070F006-CD49-4F47-A59D-4EE2854DB7E0}" dt="2022-02-27T01:36:57.568" v="29" actId="27614"/>
        <pc:sldMkLst>
          <pc:docMk/>
          <pc:sldMk cId="737380152" sldId="268"/>
        </pc:sldMkLst>
        <pc:spChg chg="del">
          <ac:chgData name="Sarah Gothard" userId="0e53f415fda5f162" providerId="LiveId" clId="{C070F006-CD49-4F47-A59D-4EE2854DB7E0}" dt="2022-02-27T01:36:46.206" v="26" actId="26606"/>
          <ac:spMkLst>
            <pc:docMk/>
            <pc:sldMk cId="737380152" sldId="268"/>
            <ac:spMk id="2" creationId="{3BFA2DB4-7CF1-44EC-A2A4-933D2E0F35D0}"/>
          </ac:spMkLst>
        </pc:spChg>
        <pc:spChg chg="del">
          <ac:chgData name="Sarah Gothard" userId="0e53f415fda5f162" providerId="LiveId" clId="{C070F006-CD49-4F47-A59D-4EE2854DB7E0}" dt="2022-02-27T01:36:46.206" v="26" actId="26606"/>
          <ac:spMkLst>
            <pc:docMk/>
            <pc:sldMk cId="737380152" sldId="268"/>
            <ac:spMk id="3" creationId="{D5962CFF-0D15-4BA7-92DB-44093CAE76AD}"/>
          </ac:spMkLst>
        </pc:spChg>
        <pc:spChg chg="mod ord">
          <ac:chgData name="Sarah Gothard" userId="0e53f415fda5f162" providerId="LiveId" clId="{C070F006-CD49-4F47-A59D-4EE2854DB7E0}" dt="2022-02-27T01:36:46.206" v="26" actId="26606"/>
          <ac:spMkLst>
            <pc:docMk/>
            <pc:sldMk cId="737380152" sldId="268"/>
            <ac:spMk id="4" creationId="{7CC1B1D6-942F-42D1-9A10-1B27BFF6C474}"/>
          </ac:spMkLst>
        </pc:spChg>
        <pc:spChg chg="add">
          <ac:chgData name="Sarah Gothard" userId="0e53f415fda5f162" providerId="LiveId" clId="{C070F006-CD49-4F47-A59D-4EE2854DB7E0}" dt="2022-02-27T01:36:46.206" v="26" actId="26606"/>
          <ac:spMkLst>
            <pc:docMk/>
            <pc:sldMk cId="737380152" sldId="268"/>
            <ac:spMk id="11" creationId="{32BC26D8-82FB-445E-AA49-62A77D7C1EE0}"/>
          </ac:spMkLst>
        </pc:spChg>
        <pc:spChg chg="add">
          <ac:chgData name="Sarah Gothard" userId="0e53f415fda5f162" providerId="LiveId" clId="{C070F006-CD49-4F47-A59D-4EE2854DB7E0}" dt="2022-02-27T01:36:46.206" v="26" actId="26606"/>
          <ac:spMkLst>
            <pc:docMk/>
            <pc:sldMk cId="737380152" sldId="268"/>
            <ac:spMk id="13" creationId="{CB44330D-EA18-4254-AA95-EB49948539B8}"/>
          </ac:spMkLst>
        </pc:spChg>
        <pc:picChg chg="add mod">
          <ac:chgData name="Sarah Gothard" userId="0e53f415fda5f162" providerId="LiveId" clId="{C070F006-CD49-4F47-A59D-4EE2854DB7E0}" dt="2022-02-27T01:36:57.568" v="29" actId="27614"/>
          <ac:picMkLst>
            <pc:docMk/>
            <pc:sldMk cId="737380152" sldId="268"/>
            <ac:picMk id="6" creationId="{828168BE-8DB3-41AD-ABA2-F449ACD4E6D3}"/>
          </ac:picMkLst>
        </pc:picChg>
      </pc:sldChg>
      <pc:sldChg chg="del">
        <pc:chgData name="Sarah Gothard" userId="0e53f415fda5f162" providerId="LiveId" clId="{C070F006-CD49-4F47-A59D-4EE2854DB7E0}" dt="2022-02-27T01:34:50.037" v="14" actId="47"/>
        <pc:sldMkLst>
          <pc:docMk/>
          <pc:sldMk cId="3502938877" sldId="268"/>
        </pc:sldMkLst>
      </pc:sldChg>
      <pc:sldChg chg="addSp delSp modSp new mod setBg">
        <pc:chgData name="Sarah Gothard" userId="0e53f415fda5f162" providerId="LiveId" clId="{C070F006-CD49-4F47-A59D-4EE2854DB7E0}" dt="2022-02-27T01:36:59.268" v="31" actId="26606"/>
        <pc:sldMkLst>
          <pc:docMk/>
          <pc:sldMk cId="3202320760" sldId="269"/>
        </pc:sldMkLst>
        <pc:spChg chg="del">
          <ac:chgData name="Sarah Gothard" userId="0e53f415fda5f162" providerId="LiveId" clId="{C070F006-CD49-4F47-A59D-4EE2854DB7E0}" dt="2022-02-27T01:36:59.268" v="31" actId="26606"/>
          <ac:spMkLst>
            <pc:docMk/>
            <pc:sldMk cId="3202320760" sldId="269"/>
            <ac:spMk id="2" creationId="{F3D180B4-62AC-4140-8FBF-3A2617B6C9EC}"/>
          </ac:spMkLst>
        </pc:spChg>
        <pc:spChg chg="del">
          <ac:chgData name="Sarah Gothard" userId="0e53f415fda5f162" providerId="LiveId" clId="{C070F006-CD49-4F47-A59D-4EE2854DB7E0}" dt="2022-02-27T01:36:59.268" v="31" actId="26606"/>
          <ac:spMkLst>
            <pc:docMk/>
            <pc:sldMk cId="3202320760" sldId="269"/>
            <ac:spMk id="3" creationId="{E0E4AB38-F1CB-4AAA-B109-C70E4DC23CD6}"/>
          </ac:spMkLst>
        </pc:spChg>
        <pc:spChg chg="mod ord">
          <ac:chgData name="Sarah Gothard" userId="0e53f415fda5f162" providerId="LiveId" clId="{C070F006-CD49-4F47-A59D-4EE2854DB7E0}" dt="2022-02-27T01:36:59.268" v="31" actId="26606"/>
          <ac:spMkLst>
            <pc:docMk/>
            <pc:sldMk cId="3202320760" sldId="269"/>
            <ac:spMk id="4" creationId="{78C596C4-B02D-48F5-9310-87982D3C83D0}"/>
          </ac:spMkLst>
        </pc:spChg>
        <pc:spChg chg="add">
          <ac:chgData name="Sarah Gothard" userId="0e53f415fda5f162" providerId="LiveId" clId="{C070F006-CD49-4F47-A59D-4EE2854DB7E0}" dt="2022-02-27T01:36:59.268" v="31" actId="26606"/>
          <ac:spMkLst>
            <pc:docMk/>
            <pc:sldMk cId="3202320760" sldId="269"/>
            <ac:spMk id="11" creationId="{32BC26D8-82FB-445E-AA49-62A77D7C1EE0}"/>
          </ac:spMkLst>
        </pc:spChg>
        <pc:spChg chg="add">
          <ac:chgData name="Sarah Gothard" userId="0e53f415fda5f162" providerId="LiveId" clId="{C070F006-CD49-4F47-A59D-4EE2854DB7E0}" dt="2022-02-27T01:36:59.268" v="31" actId="26606"/>
          <ac:spMkLst>
            <pc:docMk/>
            <pc:sldMk cId="3202320760" sldId="269"/>
            <ac:spMk id="13" creationId="{CB44330D-EA18-4254-AA95-EB49948539B8}"/>
          </ac:spMkLst>
        </pc:spChg>
        <pc:picChg chg="add mod">
          <ac:chgData name="Sarah Gothard" userId="0e53f415fda5f162" providerId="LiveId" clId="{C070F006-CD49-4F47-A59D-4EE2854DB7E0}" dt="2022-02-27T01:36:59.268" v="31" actId="26606"/>
          <ac:picMkLst>
            <pc:docMk/>
            <pc:sldMk cId="3202320760" sldId="269"/>
            <ac:picMk id="6" creationId="{C037C6E0-D78A-4E96-BE4B-20EA827C661A}"/>
          </ac:picMkLst>
        </pc:picChg>
      </pc:sldChg>
      <pc:sldChg chg="del">
        <pc:chgData name="Sarah Gothard" userId="0e53f415fda5f162" providerId="LiveId" clId="{C070F006-CD49-4F47-A59D-4EE2854DB7E0}" dt="2022-02-27T01:34:50.037" v="14" actId="47"/>
        <pc:sldMkLst>
          <pc:docMk/>
          <pc:sldMk cId="3628574096" sldId="269"/>
        </pc:sldMkLst>
      </pc:sldChg>
      <pc:sldChg chg="add">
        <pc:chgData name="Sarah Gothard" userId="0e53f415fda5f162" providerId="LiveId" clId="{C070F006-CD49-4F47-A59D-4EE2854DB7E0}" dt="2022-02-27T01:37:04.884" v="32" actId="2890"/>
        <pc:sldMkLst>
          <pc:docMk/>
          <pc:sldMk cId="2190605100" sldId="270"/>
        </pc:sldMkLst>
      </pc:sldChg>
      <pc:sldChg chg="del">
        <pc:chgData name="Sarah Gothard" userId="0e53f415fda5f162" providerId="LiveId" clId="{C070F006-CD49-4F47-A59D-4EE2854DB7E0}" dt="2022-02-27T01:34:50.037" v="14" actId="47"/>
        <pc:sldMkLst>
          <pc:docMk/>
          <pc:sldMk cId="3593771687" sldId="270"/>
        </pc:sldMkLst>
      </pc:sldChg>
      <pc:sldChg chg="addSp delSp modSp new mod setBg">
        <pc:chgData name="Sarah Gothard" userId="0e53f415fda5f162" providerId="LiveId" clId="{C070F006-CD49-4F47-A59D-4EE2854DB7E0}" dt="2022-02-27T01:37:47.753" v="36" actId="27614"/>
        <pc:sldMkLst>
          <pc:docMk/>
          <pc:sldMk cId="3789818534" sldId="271"/>
        </pc:sldMkLst>
        <pc:spChg chg="del">
          <ac:chgData name="Sarah Gothard" userId="0e53f415fda5f162" providerId="LiveId" clId="{C070F006-CD49-4F47-A59D-4EE2854DB7E0}" dt="2022-02-27T01:37:36.826" v="35" actId="26606"/>
          <ac:spMkLst>
            <pc:docMk/>
            <pc:sldMk cId="3789818534" sldId="271"/>
            <ac:spMk id="2" creationId="{5A85D64C-879E-423F-9974-1FAD6CD44E79}"/>
          </ac:spMkLst>
        </pc:spChg>
        <pc:spChg chg="del">
          <ac:chgData name="Sarah Gothard" userId="0e53f415fda5f162" providerId="LiveId" clId="{C070F006-CD49-4F47-A59D-4EE2854DB7E0}" dt="2022-02-27T01:37:36.826" v="35" actId="26606"/>
          <ac:spMkLst>
            <pc:docMk/>
            <pc:sldMk cId="3789818534" sldId="271"/>
            <ac:spMk id="3" creationId="{75B1294A-2883-4025-A1EC-5352785053DF}"/>
          </ac:spMkLst>
        </pc:spChg>
        <pc:spChg chg="mod ord">
          <ac:chgData name="Sarah Gothard" userId="0e53f415fda5f162" providerId="LiveId" clId="{C070F006-CD49-4F47-A59D-4EE2854DB7E0}" dt="2022-02-27T01:37:36.826" v="35" actId="26606"/>
          <ac:spMkLst>
            <pc:docMk/>
            <pc:sldMk cId="3789818534" sldId="271"/>
            <ac:spMk id="4" creationId="{B4F9537B-6DF3-4740-8018-52FD20A1FECF}"/>
          </ac:spMkLst>
        </pc:spChg>
        <pc:spChg chg="add">
          <ac:chgData name="Sarah Gothard" userId="0e53f415fda5f162" providerId="LiveId" clId="{C070F006-CD49-4F47-A59D-4EE2854DB7E0}" dt="2022-02-27T01:37:36.826" v="35" actId="26606"/>
          <ac:spMkLst>
            <pc:docMk/>
            <pc:sldMk cId="3789818534" sldId="271"/>
            <ac:spMk id="11" creationId="{32BC26D8-82FB-445E-AA49-62A77D7C1EE0}"/>
          </ac:spMkLst>
        </pc:spChg>
        <pc:spChg chg="add">
          <ac:chgData name="Sarah Gothard" userId="0e53f415fda5f162" providerId="LiveId" clId="{C070F006-CD49-4F47-A59D-4EE2854DB7E0}" dt="2022-02-27T01:37:36.826" v="35" actId="26606"/>
          <ac:spMkLst>
            <pc:docMk/>
            <pc:sldMk cId="3789818534" sldId="271"/>
            <ac:spMk id="13" creationId="{CB44330D-EA18-4254-AA95-EB49948539B8}"/>
          </ac:spMkLst>
        </pc:spChg>
        <pc:picChg chg="add mod">
          <ac:chgData name="Sarah Gothard" userId="0e53f415fda5f162" providerId="LiveId" clId="{C070F006-CD49-4F47-A59D-4EE2854DB7E0}" dt="2022-02-27T01:37:47.753" v="36" actId="27614"/>
          <ac:picMkLst>
            <pc:docMk/>
            <pc:sldMk cId="3789818534" sldId="271"/>
            <ac:picMk id="6" creationId="{FB58789D-53BF-4EBF-8586-06B28FD5383B}"/>
          </ac:picMkLst>
        </pc:picChg>
      </pc:sldChg>
      <pc:sldChg chg="addSp delSp modSp new mod setBg">
        <pc:chgData name="Sarah Gothard" userId="0e53f415fda5f162" providerId="LiveId" clId="{C070F006-CD49-4F47-A59D-4EE2854DB7E0}" dt="2022-02-27T01:37:49.742" v="39" actId="26606"/>
        <pc:sldMkLst>
          <pc:docMk/>
          <pc:sldMk cId="689569047" sldId="272"/>
        </pc:sldMkLst>
        <pc:spChg chg="del">
          <ac:chgData name="Sarah Gothard" userId="0e53f415fda5f162" providerId="LiveId" clId="{C070F006-CD49-4F47-A59D-4EE2854DB7E0}" dt="2022-02-27T01:37:49.742" v="39" actId="26606"/>
          <ac:spMkLst>
            <pc:docMk/>
            <pc:sldMk cId="689569047" sldId="272"/>
            <ac:spMk id="2" creationId="{1E6BADD7-6E33-428A-A294-EBB5B68B2D8A}"/>
          </ac:spMkLst>
        </pc:spChg>
        <pc:spChg chg="del">
          <ac:chgData name="Sarah Gothard" userId="0e53f415fda5f162" providerId="LiveId" clId="{C070F006-CD49-4F47-A59D-4EE2854DB7E0}" dt="2022-02-27T01:37:49.742" v="39" actId="26606"/>
          <ac:spMkLst>
            <pc:docMk/>
            <pc:sldMk cId="689569047" sldId="272"/>
            <ac:spMk id="3" creationId="{D3E71C72-3086-48DA-8448-D27D0296E92F}"/>
          </ac:spMkLst>
        </pc:spChg>
        <pc:spChg chg="mod ord">
          <ac:chgData name="Sarah Gothard" userId="0e53f415fda5f162" providerId="LiveId" clId="{C070F006-CD49-4F47-A59D-4EE2854DB7E0}" dt="2022-02-27T01:37:49.742" v="39" actId="26606"/>
          <ac:spMkLst>
            <pc:docMk/>
            <pc:sldMk cId="689569047" sldId="272"/>
            <ac:spMk id="4" creationId="{49284005-3A1F-4EDC-BD0B-8A9518AABD2D}"/>
          </ac:spMkLst>
        </pc:spChg>
        <pc:spChg chg="add">
          <ac:chgData name="Sarah Gothard" userId="0e53f415fda5f162" providerId="LiveId" clId="{C070F006-CD49-4F47-A59D-4EE2854DB7E0}" dt="2022-02-27T01:37:49.742" v="39" actId="26606"/>
          <ac:spMkLst>
            <pc:docMk/>
            <pc:sldMk cId="689569047" sldId="272"/>
            <ac:spMk id="11" creationId="{32BC26D8-82FB-445E-AA49-62A77D7C1EE0}"/>
          </ac:spMkLst>
        </pc:spChg>
        <pc:spChg chg="add">
          <ac:chgData name="Sarah Gothard" userId="0e53f415fda5f162" providerId="LiveId" clId="{C070F006-CD49-4F47-A59D-4EE2854DB7E0}" dt="2022-02-27T01:37:49.742" v="39" actId="26606"/>
          <ac:spMkLst>
            <pc:docMk/>
            <pc:sldMk cId="689569047" sldId="272"/>
            <ac:spMk id="13" creationId="{CB44330D-EA18-4254-AA95-EB49948539B8}"/>
          </ac:spMkLst>
        </pc:spChg>
        <pc:picChg chg="add mod">
          <ac:chgData name="Sarah Gothard" userId="0e53f415fda5f162" providerId="LiveId" clId="{C070F006-CD49-4F47-A59D-4EE2854DB7E0}" dt="2022-02-27T01:37:49.742" v="39" actId="26606"/>
          <ac:picMkLst>
            <pc:docMk/>
            <pc:sldMk cId="689569047" sldId="272"/>
            <ac:picMk id="6" creationId="{F123AE5D-ED1B-4AA7-A955-1C1860CCDAB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2/26/2022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2/26/2022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2/26/2022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B74ED0-BAAD-4FB9-83E0-68A2BEEE81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8836320-950C-475B-944B-E7442EB467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0A3A2C-3789-4BB5-BF3F-F5388CAE0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1697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B58789D-53BF-4EBF-8586-06B28FD538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F9537B-6DF3-4740-8018-52FD20A1F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89818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123AE5D-ED1B-4AA7-A955-1C1860CCDA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47877"/>
            <a:ext cx="10905066" cy="37622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284005-3A1F-4EDC-BD0B-8A9518AA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89569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8836320-950C-475B-944B-E7442EB467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0A3A2C-3789-4BB5-BF3F-F5388CAE0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90605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4BA562-460F-48DA-B950-E9C5A2A62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85A4672-F617-4554-A7E8-18EC43E613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16033"/>
            <a:ext cx="10905066" cy="36259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315CC-7969-473A-8DD9-987B9FE7C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79602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8836320-950C-475B-944B-E7442EB467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0A3A2C-3789-4BB5-BF3F-F5388CAE0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16045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9F323F1-8E19-428A-89EB-49BBB18852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A43D3F-3AEC-4DAE-8C43-BE817CD0C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63499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5C62479-755F-43AC-8515-52D6600A48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61508"/>
            <a:ext cx="10905066" cy="373498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EB04E7-E015-49F3-8245-786BC9169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29561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8836320-950C-475B-944B-E7442EB467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0A3A2C-3789-4BB5-BF3F-F5388CAE0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29420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828168BE-8DB3-41AD-ABA2-F449ACD4E6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B1D6-942F-42D1-9A10-1B27BFF6C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37380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037C6E0-D78A-4E96-BE4B-20EA827C66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88771"/>
            <a:ext cx="10905066" cy="36804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596C4-B02D-48F5-9310-87982D3C8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02320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4</cp:revision>
  <dcterms:created xsi:type="dcterms:W3CDTF">2020-12-27T20:40:58Z</dcterms:created>
  <dcterms:modified xsi:type="dcterms:W3CDTF">2022-02-27T01:37:53Z</dcterms:modified>
</cp:coreProperties>
</file>