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0" r:id="rId1"/>
    <p:sldMasterId id="2147483768" r:id="rId2"/>
  </p:sldMasterIdLst>
  <p:notesMasterIdLst>
    <p:notesMasterId r:id="rId19"/>
  </p:notesMasterIdLst>
  <p:handoutMasterIdLst>
    <p:handoutMasterId r:id="rId20"/>
  </p:handoutMasterIdLst>
  <p:sldIdLst>
    <p:sldId id="339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13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 varScale="1">
        <p:scale>
          <a:sx n="34" d="100"/>
          <a:sy n="34" d="100"/>
        </p:scale>
        <p:origin x="160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7C02CA41-CED8-4CE2-A1F6-88F23E18CA9E}"/>
    <pc:docChg chg="undo custSel mod modSld">
      <pc:chgData name="Sarah Gothard" userId="0e53f415fda5f162" providerId="LiveId" clId="{7C02CA41-CED8-4CE2-A1F6-88F23E18CA9E}" dt="2019-09-28T20:09:30.817" v="17" actId="26606"/>
      <pc:docMkLst>
        <pc:docMk/>
      </pc:docMkLst>
      <pc:sldChg chg="addSp modSp mod setBg">
        <pc:chgData name="Sarah Gothard" userId="0e53f415fda5f162" providerId="LiveId" clId="{7C02CA41-CED8-4CE2-A1F6-88F23E18CA9E}" dt="2019-09-28T20:08:07.253" v="0" actId="26606"/>
        <pc:sldMkLst>
          <pc:docMk/>
          <pc:sldMk cId="2211167003" sldId="257"/>
        </pc:sldMkLst>
        <pc:spChg chg="mod ord">
          <ac:chgData name="Sarah Gothard" userId="0e53f415fda5f162" providerId="LiveId" clId="{7C02CA41-CED8-4CE2-A1F6-88F23E18CA9E}" dt="2019-09-28T20:08:07.253" v="0" actId="26606"/>
          <ac:spMkLst>
            <pc:docMk/>
            <pc:sldMk cId="2211167003" sldId="257"/>
            <ac:spMk id="5" creationId="{B35277B3-F2AB-47E8-A410-E4DFF7CB251C}"/>
          </ac:spMkLst>
        </pc:spChg>
        <pc:spChg chg="add">
          <ac:chgData name="Sarah Gothard" userId="0e53f415fda5f162" providerId="LiveId" clId="{7C02CA41-CED8-4CE2-A1F6-88F23E18CA9E}" dt="2019-09-28T20:08:07.253" v="0" actId="26606"/>
          <ac:spMkLst>
            <pc:docMk/>
            <pc:sldMk cId="2211167003" sldId="257"/>
            <ac:spMk id="10" creationId="{97B3FE1F-465D-4ECC-963E-411A6B9D0ED6}"/>
          </ac:spMkLst>
        </pc:spChg>
        <pc:spChg chg="add">
          <ac:chgData name="Sarah Gothard" userId="0e53f415fda5f162" providerId="LiveId" clId="{7C02CA41-CED8-4CE2-A1F6-88F23E18CA9E}" dt="2019-09-28T20:08:07.253" v="0" actId="26606"/>
          <ac:spMkLst>
            <pc:docMk/>
            <pc:sldMk cId="2211167003" sldId="257"/>
            <ac:spMk id="12" creationId="{6FF5F78A-2E17-423D-8913-F994DD012AAD}"/>
          </ac:spMkLst>
        </pc:spChg>
        <pc:picChg chg="mod">
          <ac:chgData name="Sarah Gothard" userId="0e53f415fda5f162" providerId="LiveId" clId="{7C02CA41-CED8-4CE2-A1F6-88F23E18CA9E}" dt="2019-09-28T20:08:07.253" v="0" actId="26606"/>
          <ac:picMkLst>
            <pc:docMk/>
            <pc:sldMk cId="2211167003" sldId="257"/>
            <ac:picMk id="3" creationId="{F0379AFC-155D-45F7-B7AB-8D0D5789FDD3}"/>
          </ac:picMkLst>
        </pc:picChg>
      </pc:sldChg>
      <pc:sldChg chg="addSp modSp mod setBg">
        <pc:chgData name="Sarah Gothard" userId="0e53f415fda5f162" providerId="LiveId" clId="{7C02CA41-CED8-4CE2-A1F6-88F23E18CA9E}" dt="2019-09-28T20:08:15.048" v="1" actId="26606"/>
        <pc:sldMkLst>
          <pc:docMk/>
          <pc:sldMk cId="1886189658" sldId="258"/>
        </pc:sldMkLst>
        <pc:spChg chg="mod ord">
          <ac:chgData name="Sarah Gothard" userId="0e53f415fda5f162" providerId="LiveId" clId="{7C02CA41-CED8-4CE2-A1F6-88F23E18CA9E}" dt="2019-09-28T20:08:15.048" v="1" actId="26606"/>
          <ac:spMkLst>
            <pc:docMk/>
            <pc:sldMk cId="1886189658" sldId="258"/>
            <ac:spMk id="2" creationId="{7098ED96-1FB8-403D-B726-F949B86EA121}"/>
          </ac:spMkLst>
        </pc:spChg>
        <pc:spChg chg="add">
          <ac:chgData name="Sarah Gothard" userId="0e53f415fda5f162" providerId="LiveId" clId="{7C02CA41-CED8-4CE2-A1F6-88F23E18CA9E}" dt="2019-09-28T20:08:15.048" v="1" actId="26606"/>
          <ac:spMkLst>
            <pc:docMk/>
            <pc:sldMk cId="1886189658" sldId="258"/>
            <ac:spMk id="9" creationId="{97B3FE1F-465D-4ECC-963E-411A6B9D0ED6}"/>
          </ac:spMkLst>
        </pc:spChg>
        <pc:spChg chg="add">
          <ac:chgData name="Sarah Gothard" userId="0e53f415fda5f162" providerId="LiveId" clId="{7C02CA41-CED8-4CE2-A1F6-88F23E18CA9E}" dt="2019-09-28T20:08:15.048" v="1" actId="26606"/>
          <ac:spMkLst>
            <pc:docMk/>
            <pc:sldMk cId="1886189658" sldId="258"/>
            <ac:spMk id="11" creationId="{6FF5F78A-2E17-423D-8913-F994DD012AAD}"/>
          </ac:spMkLst>
        </pc:spChg>
        <pc:picChg chg="mod">
          <ac:chgData name="Sarah Gothard" userId="0e53f415fda5f162" providerId="LiveId" clId="{7C02CA41-CED8-4CE2-A1F6-88F23E18CA9E}" dt="2019-09-28T20:08:15.048" v="1" actId="26606"/>
          <ac:picMkLst>
            <pc:docMk/>
            <pc:sldMk cId="1886189658" sldId="258"/>
            <ac:picMk id="4" creationId="{13EE21C2-0F84-499B-A287-A2C78BD286F1}"/>
          </ac:picMkLst>
        </pc:picChg>
      </pc:sldChg>
      <pc:sldChg chg="addSp delSp modSp mod setBg">
        <pc:chgData name="Sarah Gothard" userId="0e53f415fda5f162" providerId="LiveId" clId="{7C02CA41-CED8-4CE2-A1F6-88F23E18CA9E}" dt="2019-09-28T20:08:23.539" v="4" actId="26606"/>
        <pc:sldMkLst>
          <pc:docMk/>
          <pc:sldMk cId="614151736" sldId="259"/>
        </pc:sldMkLst>
        <pc:spChg chg="mod ord">
          <ac:chgData name="Sarah Gothard" userId="0e53f415fda5f162" providerId="LiveId" clId="{7C02CA41-CED8-4CE2-A1F6-88F23E18CA9E}" dt="2019-09-28T20:08:23.539" v="4" actId="26606"/>
          <ac:spMkLst>
            <pc:docMk/>
            <pc:sldMk cId="614151736" sldId="259"/>
            <ac:spMk id="2" creationId="{8C57A121-4FE8-4853-8FD4-E97FED6625E6}"/>
          </ac:spMkLst>
        </pc:spChg>
        <pc:spChg chg="add del">
          <ac:chgData name="Sarah Gothard" userId="0e53f415fda5f162" providerId="LiveId" clId="{7C02CA41-CED8-4CE2-A1F6-88F23E18CA9E}" dt="2019-09-28T20:08:23.480" v="3" actId="26606"/>
          <ac:spMkLst>
            <pc:docMk/>
            <pc:sldMk cId="614151736" sldId="259"/>
            <ac:spMk id="11" creationId="{96F4A75A-AE6E-48E5-8C9B-62D0A953E31B}"/>
          </ac:spMkLst>
        </pc:spChg>
        <pc:spChg chg="add del">
          <ac:chgData name="Sarah Gothard" userId="0e53f415fda5f162" providerId="LiveId" clId="{7C02CA41-CED8-4CE2-A1F6-88F23E18CA9E}" dt="2019-09-28T20:08:23.480" v="3" actId="26606"/>
          <ac:spMkLst>
            <pc:docMk/>
            <pc:sldMk cId="614151736" sldId="259"/>
            <ac:spMk id="13" creationId="{5FE0DFF3-0858-4641-9E40-6BE7ACCC4F0D}"/>
          </ac:spMkLst>
        </pc:spChg>
        <pc:spChg chg="add">
          <ac:chgData name="Sarah Gothard" userId="0e53f415fda5f162" providerId="LiveId" clId="{7C02CA41-CED8-4CE2-A1F6-88F23E18CA9E}" dt="2019-09-28T20:08:23.539" v="4" actId="26606"/>
          <ac:spMkLst>
            <pc:docMk/>
            <pc:sldMk cId="614151736" sldId="259"/>
            <ac:spMk id="15" creationId="{97B3FE1F-465D-4ECC-963E-411A6B9D0ED6}"/>
          </ac:spMkLst>
        </pc:spChg>
        <pc:spChg chg="add">
          <ac:chgData name="Sarah Gothard" userId="0e53f415fda5f162" providerId="LiveId" clId="{7C02CA41-CED8-4CE2-A1F6-88F23E18CA9E}" dt="2019-09-28T20:08:23.539" v="4" actId="26606"/>
          <ac:spMkLst>
            <pc:docMk/>
            <pc:sldMk cId="614151736" sldId="259"/>
            <ac:spMk id="16" creationId="{6FF5F78A-2E17-423D-8913-F994DD012AAD}"/>
          </ac:spMkLst>
        </pc:spChg>
        <pc:picChg chg="mod">
          <ac:chgData name="Sarah Gothard" userId="0e53f415fda5f162" providerId="LiveId" clId="{7C02CA41-CED8-4CE2-A1F6-88F23E18CA9E}" dt="2019-09-28T20:08:23.539" v="4" actId="26606"/>
          <ac:picMkLst>
            <pc:docMk/>
            <pc:sldMk cId="614151736" sldId="259"/>
            <ac:picMk id="6" creationId="{C47BC698-49B9-49FC-A7C8-2779D97F5643}"/>
          </ac:picMkLst>
        </pc:picChg>
      </pc:sldChg>
      <pc:sldChg chg="addSp modSp mod setBg">
        <pc:chgData name="Sarah Gothard" userId="0e53f415fda5f162" providerId="LiveId" clId="{7C02CA41-CED8-4CE2-A1F6-88F23E18CA9E}" dt="2019-09-28T20:08:39.484" v="6" actId="26606"/>
        <pc:sldMkLst>
          <pc:docMk/>
          <pc:sldMk cId="4265014135" sldId="260"/>
        </pc:sldMkLst>
        <pc:spChg chg="mod ord">
          <ac:chgData name="Sarah Gothard" userId="0e53f415fda5f162" providerId="LiveId" clId="{7C02CA41-CED8-4CE2-A1F6-88F23E18CA9E}" dt="2019-09-28T20:08:39.484" v="6" actId="26606"/>
          <ac:spMkLst>
            <pc:docMk/>
            <pc:sldMk cId="4265014135" sldId="260"/>
            <ac:spMk id="2" creationId="{ED21A08D-7AE4-45A6-936F-60B61B4A1649}"/>
          </ac:spMkLst>
        </pc:spChg>
        <pc:spChg chg="add">
          <ac:chgData name="Sarah Gothard" userId="0e53f415fda5f162" providerId="LiveId" clId="{7C02CA41-CED8-4CE2-A1F6-88F23E18CA9E}" dt="2019-09-28T20:08:39.484" v="6" actId="26606"/>
          <ac:spMkLst>
            <pc:docMk/>
            <pc:sldMk cId="4265014135" sldId="260"/>
            <ac:spMk id="8" creationId="{97B3FE1F-465D-4ECC-963E-411A6B9D0ED6}"/>
          </ac:spMkLst>
        </pc:spChg>
        <pc:spChg chg="add">
          <ac:chgData name="Sarah Gothard" userId="0e53f415fda5f162" providerId="LiveId" clId="{7C02CA41-CED8-4CE2-A1F6-88F23E18CA9E}" dt="2019-09-28T20:08:39.484" v="6" actId="26606"/>
          <ac:spMkLst>
            <pc:docMk/>
            <pc:sldMk cId="4265014135" sldId="260"/>
            <ac:spMk id="10" creationId="{6FF5F78A-2E17-423D-8913-F994DD012AAD}"/>
          </ac:spMkLst>
        </pc:spChg>
        <pc:picChg chg="mod">
          <ac:chgData name="Sarah Gothard" userId="0e53f415fda5f162" providerId="LiveId" clId="{7C02CA41-CED8-4CE2-A1F6-88F23E18CA9E}" dt="2019-09-28T20:08:39.484" v="6" actId="26606"/>
          <ac:picMkLst>
            <pc:docMk/>
            <pc:sldMk cId="4265014135" sldId="260"/>
            <ac:picMk id="3" creationId="{2B721A98-2DD4-4597-9E3F-99DAC15DB09D}"/>
          </ac:picMkLst>
        </pc:picChg>
      </pc:sldChg>
      <pc:sldChg chg="addSp modSp mod setBg">
        <pc:chgData name="Sarah Gothard" userId="0e53f415fda5f162" providerId="LiveId" clId="{7C02CA41-CED8-4CE2-A1F6-88F23E18CA9E}" dt="2019-09-28T20:08:35.920" v="5" actId="26606"/>
        <pc:sldMkLst>
          <pc:docMk/>
          <pc:sldMk cId="4142390054" sldId="261"/>
        </pc:sldMkLst>
        <pc:spChg chg="mod ord">
          <ac:chgData name="Sarah Gothard" userId="0e53f415fda5f162" providerId="LiveId" clId="{7C02CA41-CED8-4CE2-A1F6-88F23E18CA9E}" dt="2019-09-28T20:08:35.920" v="5" actId="26606"/>
          <ac:spMkLst>
            <pc:docMk/>
            <pc:sldMk cId="4142390054" sldId="261"/>
            <ac:spMk id="2" creationId="{8C57A121-4FE8-4853-8FD4-E97FED6625E6}"/>
          </ac:spMkLst>
        </pc:spChg>
        <pc:spChg chg="add">
          <ac:chgData name="Sarah Gothard" userId="0e53f415fda5f162" providerId="LiveId" clId="{7C02CA41-CED8-4CE2-A1F6-88F23E18CA9E}" dt="2019-09-28T20:08:35.920" v="5" actId="26606"/>
          <ac:spMkLst>
            <pc:docMk/>
            <pc:sldMk cId="4142390054" sldId="261"/>
            <ac:spMk id="8" creationId="{97B3FE1F-465D-4ECC-963E-411A6B9D0ED6}"/>
          </ac:spMkLst>
        </pc:spChg>
        <pc:spChg chg="add">
          <ac:chgData name="Sarah Gothard" userId="0e53f415fda5f162" providerId="LiveId" clId="{7C02CA41-CED8-4CE2-A1F6-88F23E18CA9E}" dt="2019-09-28T20:08:35.920" v="5" actId="26606"/>
          <ac:spMkLst>
            <pc:docMk/>
            <pc:sldMk cId="4142390054" sldId="261"/>
            <ac:spMk id="10" creationId="{6FF5F78A-2E17-423D-8913-F994DD012AAD}"/>
          </ac:spMkLst>
        </pc:spChg>
        <pc:picChg chg="mod">
          <ac:chgData name="Sarah Gothard" userId="0e53f415fda5f162" providerId="LiveId" clId="{7C02CA41-CED8-4CE2-A1F6-88F23E18CA9E}" dt="2019-09-28T20:08:35.920" v="5" actId="26606"/>
          <ac:picMkLst>
            <pc:docMk/>
            <pc:sldMk cId="4142390054" sldId="261"/>
            <ac:picMk id="3" creationId="{14A55B78-C3CB-43FF-8C2F-54DD3DC6CDF0}"/>
          </ac:picMkLst>
        </pc:picChg>
      </pc:sldChg>
      <pc:sldChg chg="addSp modSp mod setBg">
        <pc:chgData name="Sarah Gothard" userId="0e53f415fda5f162" providerId="LiveId" clId="{7C02CA41-CED8-4CE2-A1F6-88F23E18CA9E}" dt="2019-09-28T20:08:42.006" v="7" actId="26606"/>
        <pc:sldMkLst>
          <pc:docMk/>
          <pc:sldMk cId="2214043359" sldId="262"/>
        </pc:sldMkLst>
        <pc:spChg chg="mod ord">
          <ac:chgData name="Sarah Gothard" userId="0e53f415fda5f162" providerId="LiveId" clId="{7C02CA41-CED8-4CE2-A1F6-88F23E18CA9E}" dt="2019-09-28T20:08:42.006" v="7" actId="26606"/>
          <ac:spMkLst>
            <pc:docMk/>
            <pc:sldMk cId="2214043359" sldId="262"/>
            <ac:spMk id="2" creationId="{8C57A121-4FE8-4853-8FD4-E97FED6625E6}"/>
          </ac:spMkLst>
        </pc:spChg>
        <pc:spChg chg="add">
          <ac:chgData name="Sarah Gothard" userId="0e53f415fda5f162" providerId="LiveId" clId="{7C02CA41-CED8-4CE2-A1F6-88F23E18CA9E}" dt="2019-09-28T20:08:42.006" v="7" actId="26606"/>
          <ac:spMkLst>
            <pc:docMk/>
            <pc:sldMk cId="2214043359" sldId="262"/>
            <ac:spMk id="8" creationId="{97B3FE1F-465D-4ECC-963E-411A6B9D0ED6}"/>
          </ac:spMkLst>
        </pc:spChg>
        <pc:spChg chg="add">
          <ac:chgData name="Sarah Gothard" userId="0e53f415fda5f162" providerId="LiveId" clId="{7C02CA41-CED8-4CE2-A1F6-88F23E18CA9E}" dt="2019-09-28T20:08:42.006" v="7" actId="26606"/>
          <ac:spMkLst>
            <pc:docMk/>
            <pc:sldMk cId="2214043359" sldId="262"/>
            <ac:spMk id="10" creationId="{6FF5F78A-2E17-423D-8913-F994DD012AAD}"/>
          </ac:spMkLst>
        </pc:spChg>
        <pc:picChg chg="mod">
          <ac:chgData name="Sarah Gothard" userId="0e53f415fda5f162" providerId="LiveId" clId="{7C02CA41-CED8-4CE2-A1F6-88F23E18CA9E}" dt="2019-09-28T20:08:42.006" v="7" actId="26606"/>
          <ac:picMkLst>
            <pc:docMk/>
            <pc:sldMk cId="2214043359" sldId="262"/>
            <ac:picMk id="3" creationId="{86D881E9-2A37-4B88-8211-3E020FD58A12}"/>
          </ac:picMkLst>
        </pc:picChg>
      </pc:sldChg>
      <pc:sldChg chg="addSp modSp mod setBg">
        <pc:chgData name="Sarah Gothard" userId="0e53f415fda5f162" providerId="LiveId" clId="{7C02CA41-CED8-4CE2-A1F6-88F23E18CA9E}" dt="2019-09-28T20:08:44.469" v="8" actId="26606"/>
        <pc:sldMkLst>
          <pc:docMk/>
          <pc:sldMk cId="3410022909" sldId="263"/>
        </pc:sldMkLst>
        <pc:spChg chg="mod ord">
          <ac:chgData name="Sarah Gothard" userId="0e53f415fda5f162" providerId="LiveId" clId="{7C02CA41-CED8-4CE2-A1F6-88F23E18CA9E}" dt="2019-09-28T20:08:44.469" v="8" actId="26606"/>
          <ac:spMkLst>
            <pc:docMk/>
            <pc:sldMk cId="3410022909" sldId="263"/>
            <ac:spMk id="2" creationId="{8C57A121-4FE8-4853-8FD4-E97FED6625E6}"/>
          </ac:spMkLst>
        </pc:spChg>
        <pc:spChg chg="add">
          <ac:chgData name="Sarah Gothard" userId="0e53f415fda5f162" providerId="LiveId" clId="{7C02CA41-CED8-4CE2-A1F6-88F23E18CA9E}" dt="2019-09-28T20:08:44.469" v="8" actId="26606"/>
          <ac:spMkLst>
            <pc:docMk/>
            <pc:sldMk cId="3410022909" sldId="263"/>
            <ac:spMk id="10" creationId="{97B3FE1F-465D-4ECC-963E-411A6B9D0ED6}"/>
          </ac:spMkLst>
        </pc:spChg>
        <pc:spChg chg="add">
          <ac:chgData name="Sarah Gothard" userId="0e53f415fda5f162" providerId="LiveId" clId="{7C02CA41-CED8-4CE2-A1F6-88F23E18CA9E}" dt="2019-09-28T20:08:44.469" v="8" actId="26606"/>
          <ac:spMkLst>
            <pc:docMk/>
            <pc:sldMk cId="3410022909" sldId="263"/>
            <ac:spMk id="12" creationId="{6FF5F78A-2E17-423D-8913-F994DD012AAD}"/>
          </ac:spMkLst>
        </pc:spChg>
        <pc:picChg chg="mod">
          <ac:chgData name="Sarah Gothard" userId="0e53f415fda5f162" providerId="LiveId" clId="{7C02CA41-CED8-4CE2-A1F6-88F23E18CA9E}" dt="2019-09-28T20:08:44.469" v="8" actId="26606"/>
          <ac:picMkLst>
            <pc:docMk/>
            <pc:sldMk cId="3410022909" sldId="263"/>
            <ac:picMk id="5" creationId="{40ACB1EA-403D-40E3-AA35-8CD6A20AE731}"/>
          </ac:picMkLst>
        </pc:picChg>
      </pc:sldChg>
      <pc:sldChg chg="addSp modSp mod setBg">
        <pc:chgData name="Sarah Gothard" userId="0e53f415fda5f162" providerId="LiveId" clId="{7C02CA41-CED8-4CE2-A1F6-88F23E18CA9E}" dt="2019-09-28T20:08:48.402" v="9" actId="26606"/>
        <pc:sldMkLst>
          <pc:docMk/>
          <pc:sldMk cId="3450734087" sldId="264"/>
        </pc:sldMkLst>
        <pc:spChg chg="mod ord">
          <ac:chgData name="Sarah Gothard" userId="0e53f415fda5f162" providerId="LiveId" clId="{7C02CA41-CED8-4CE2-A1F6-88F23E18CA9E}" dt="2019-09-28T20:08:48.402" v="9" actId="26606"/>
          <ac:spMkLst>
            <pc:docMk/>
            <pc:sldMk cId="3450734087" sldId="264"/>
            <ac:spMk id="2" creationId="{8C57A121-4FE8-4853-8FD4-E97FED6625E6}"/>
          </ac:spMkLst>
        </pc:spChg>
        <pc:spChg chg="add">
          <ac:chgData name="Sarah Gothard" userId="0e53f415fda5f162" providerId="LiveId" clId="{7C02CA41-CED8-4CE2-A1F6-88F23E18CA9E}" dt="2019-09-28T20:08:48.402" v="9" actId="26606"/>
          <ac:spMkLst>
            <pc:docMk/>
            <pc:sldMk cId="3450734087" sldId="264"/>
            <ac:spMk id="8" creationId="{97B3FE1F-465D-4ECC-963E-411A6B9D0ED6}"/>
          </ac:spMkLst>
        </pc:spChg>
        <pc:spChg chg="add">
          <ac:chgData name="Sarah Gothard" userId="0e53f415fda5f162" providerId="LiveId" clId="{7C02CA41-CED8-4CE2-A1F6-88F23E18CA9E}" dt="2019-09-28T20:08:48.402" v="9" actId="26606"/>
          <ac:spMkLst>
            <pc:docMk/>
            <pc:sldMk cId="3450734087" sldId="264"/>
            <ac:spMk id="10" creationId="{6FF5F78A-2E17-423D-8913-F994DD012AAD}"/>
          </ac:spMkLst>
        </pc:spChg>
        <pc:picChg chg="mod">
          <ac:chgData name="Sarah Gothard" userId="0e53f415fda5f162" providerId="LiveId" clId="{7C02CA41-CED8-4CE2-A1F6-88F23E18CA9E}" dt="2019-09-28T20:08:48.402" v="9" actId="26606"/>
          <ac:picMkLst>
            <pc:docMk/>
            <pc:sldMk cId="3450734087" sldId="264"/>
            <ac:picMk id="3" creationId="{4FF6FE2A-D158-42DA-9F89-9021C22513C9}"/>
          </ac:picMkLst>
        </pc:picChg>
      </pc:sldChg>
      <pc:sldChg chg="addSp modSp mod setBg">
        <pc:chgData name="Sarah Gothard" userId="0e53f415fda5f162" providerId="LiveId" clId="{7C02CA41-CED8-4CE2-A1F6-88F23E18CA9E}" dt="2019-09-28T20:09:04.213" v="10" actId="26606"/>
        <pc:sldMkLst>
          <pc:docMk/>
          <pc:sldMk cId="2382210331" sldId="265"/>
        </pc:sldMkLst>
        <pc:spChg chg="mod ord">
          <ac:chgData name="Sarah Gothard" userId="0e53f415fda5f162" providerId="LiveId" clId="{7C02CA41-CED8-4CE2-A1F6-88F23E18CA9E}" dt="2019-09-28T20:09:04.213" v="10" actId="26606"/>
          <ac:spMkLst>
            <pc:docMk/>
            <pc:sldMk cId="2382210331" sldId="265"/>
            <ac:spMk id="2" creationId="{8C57A121-4FE8-4853-8FD4-E97FED6625E6}"/>
          </ac:spMkLst>
        </pc:spChg>
        <pc:spChg chg="add">
          <ac:chgData name="Sarah Gothard" userId="0e53f415fda5f162" providerId="LiveId" clId="{7C02CA41-CED8-4CE2-A1F6-88F23E18CA9E}" dt="2019-09-28T20:09:04.213" v="10" actId="26606"/>
          <ac:spMkLst>
            <pc:docMk/>
            <pc:sldMk cId="2382210331" sldId="265"/>
            <ac:spMk id="9" creationId="{97B3FE1F-465D-4ECC-963E-411A6B9D0ED6}"/>
          </ac:spMkLst>
        </pc:spChg>
        <pc:spChg chg="add">
          <ac:chgData name="Sarah Gothard" userId="0e53f415fda5f162" providerId="LiveId" clId="{7C02CA41-CED8-4CE2-A1F6-88F23E18CA9E}" dt="2019-09-28T20:09:04.213" v="10" actId="26606"/>
          <ac:spMkLst>
            <pc:docMk/>
            <pc:sldMk cId="2382210331" sldId="265"/>
            <ac:spMk id="11" creationId="{6FF5F78A-2E17-423D-8913-F994DD012AAD}"/>
          </ac:spMkLst>
        </pc:spChg>
        <pc:picChg chg="mod">
          <ac:chgData name="Sarah Gothard" userId="0e53f415fda5f162" providerId="LiveId" clId="{7C02CA41-CED8-4CE2-A1F6-88F23E18CA9E}" dt="2019-09-28T20:09:04.213" v="10" actId="26606"/>
          <ac:picMkLst>
            <pc:docMk/>
            <pc:sldMk cId="2382210331" sldId="265"/>
            <ac:picMk id="4" creationId="{614BC99F-55E5-4ECE-B4F7-7411A671CA26}"/>
          </ac:picMkLst>
        </pc:picChg>
      </pc:sldChg>
      <pc:sldChg chg="addSp modSp mod setBg">
        <pc:chgData name="Sarah Gothard" userId="0e53f415fda5f162" providerId="LiveId" clId="{7C02CA41-CED8-4CE2-A1F6-88F23E18CA9E}" dt="2019-09-28T20:09:08.631" v="11" actId="26606"/>
        <pc:sldMkLst>
          <pc:docMk/>
          <pc:sldMk cId="1644781799" sldId="266"/>
        </pc:sldMkLst>
        <pc:spChg chg="mod ord">
          <ac:chgData name="Sarah Gothard" userId="0e53f415fda5f162" providerId="LiveId" clId="{7C02CA41-CED8-4CE2-A1F6-88F23E18CA9E}" dt="2019-09-28T20:09:08.631" v="11" actId="26606"/>
          <ac:spMkLst>
            <pc:docMk/>
            <pc:sldMk cId="1644781799" sldId="266"/>
            <ac:spMk id="2" creationId="{8C57A121-4FE8-4853-8FD4-E97FED6625E6}"/>
          </ac:spMkLst>
        </pc:spChg>
        <pc:spChg chg="add">
          <ac:chgData name="Sarah Gothard" userId="0e53f415fda5f162" providerId="LiveId" clId="{7C02CA41-CED8-4CE2-A1F6-88F23E18CA9E}" dt="2019-09-28T20:09:08.631" v="11" actId="26606"/>
          <ac:spMkLst>
            <pc:docMk/>
            <pc:sldMk cId="1644781799" sldId="266"/>
            <ac:spMk id="8" creationId="{97B3FE1F-465D-4ECC-963E-411A6B9D0ED6}"/>
          </ac:spMkLst>
        </pc:spChg>
        <pc:spChg chg="add">
          <ac:chgData name="Sarah Gothard" userId="0e53f415fda5f162" providerId="LiveId" clId="{7C02CA41-CED8-4CE2-A1F6-88F23E18CA9E}" dt="2019-09-28T20:09:08.631" v="11" actId="26606"/>
          <ac:spMkLst>
            <pc:docMk/>
            <pc:sldMk cId="1644781799" sldId="266"/>
            <ac:spMk id="10" creationId="{6FF5F78A-2E17-423D-8913-F994DD012AAD}"/>
          </ac:spMkLst>
        </pc:spChg>
        <pc:picChg chg="mod">
          <ac:chgData name="Sarah Gothard" userId="0e53f415fda5f162" providerId="LiveId" clId="{7C02CA41-CED8-4CE2-A1F6-88F23E18CA9E}" dt="2019-09-28T20:09:08.631" v="11" actId="26606"/>
          <ac:picMkLst>
            <pc:docMk/>
            <pc:sldMk cId="1644781799" sldId="266"/>
            <ac:picMk id="3" creationId="{8ECEECA4-3DAC-43B6-BA66-C696B64CAD09}"/>
          </ac:picMkLst>
        </pc:picChg>
      </pc:sldChg>
      <pc:sldChg chg="addSp modSp mod setBg">
        <pc:chgData name="Sarah Gothard" userId="0e53f415fda5f162" providerId="LiveId" clId="{7C02CA41-CED8-4CE2-A1F6-88F23E18CA9E}" dt="2019-09-28T20:09:11.780" v="12" actId="26606"/>
        <pc:sldMkLst>
          <pc:docMk/>
          <pc:sldMk cId="3776177435" sldId="267"/>
        </pc:sldMkLst>
        <pc:spChg chg="mod ord">
          <ac:chgData name="Sarah Gothard" userId="0e53f415fda5f162" providerId="LiveId" clId="{7C02CA41-CED8-4CE2-A1F6-88F23E18CA9E}" dt="2019-09-28T20:09:11.780" v="12" actId="26606"/>
          <ac:spMkLst>
            <pc:docMk/>
            <pc:sldMk cId="3776177435" sldId="267"/>
            <ac:spMk id="2" creationId="{8C57A121-4FE8-4853-8FD4-E97FED6625E6}"/>
          </ac:spMkLst>
        </pc:spChg>
        <pc:spChg chg="add">
          <ac:chgData name="Sarah Gothard" userId="0e53f415fda5f162" providerId="LiveId" clId="{7C02CA41-CED8-4CE2-A1F6-88F23E18CA9E}" dt="2019-09-28T20:09:11.780" v="12" actId="26606"/>
          <ac:spMkLst>
            <pc:docMk/>
            <pc:sldMk cId="3776177435" sldId="267"/>
            <ac:spMk id="9" creationId="{97B3FE1F-465D-4ECC-963E-411A6B9D0ED6}"/>
          </ac:spMkLst>
        </pc:spChg>
        <pc:spChg chg="add">
          <ac:chgData name="Sarah Gothard" userId="0e53f415fda5f162" providerId="LiveId" clId="{7C02CA41-CED8-4CE2-A1F6-88F23E18CA9E}" dt="2019-09-28T20:09:11.780" v="12" actId="26606"/>
          <ac:spMkLst>
            <pc:docMk/>
            <pc:sldMk cId="3776177435" sldId="267"/>
            <ac:spMk id="11" creationId="{6FF5F78A-2E17-423D-8913-F994DD012AAD}"/>
          </ac:spMkLst>
        </pc:spChg>
        <pc:picChg chg="mod">
          <ac:chgData name="Sarah Gothard" userId="0e53f415fda5f162" providerId="LiveId" clId="{7C02CA41-CED8-4CE2-A1F6-88F23E18CA9E}" dt="2019-09-28T20:09:11.780" v="12" actId="26606"/>
          <ac:picMkLst>
            <pc:docMk/>
            <pc:sldMk cId="3776177435" sldId="267"/>
            <ac:picMk id="4" creationId="{B34EED6E-C0E4-4D5A-949F-9CB2EC24B154}"/>
          </ac:picMkLst>
        </pc:picChg>
      </pc:sldChg>
      <pc:sldChg chg="addSp modSp mod setBg">
        <pc:chgData name="Sarah Gothard" userId="0e53f415fda5f162" providerId="LiveId" clId="{7C02CA41-CED8-4CE2-A1F6-88F23E18CA9E}" dt="2019-09-28T20:09:15.131" v="13" actId="26606"/>
        <pc:sldMkLst>
          <pc:docMk/>
          <pc:sldMk cId="933440446" sldId="268"/>
        </pc:sldMkLst>
        <pc:spChg chg="mod ord">
          <ac:chgData name="Sarah Gothard" userId="0e53f415fda5f162" providerId="LiveId" clId="{7C02CA41-CED8-4CE2-A1F6-88F23E18CA9E}" dt="2019-09-28T20:09:15.131" v="13" actId="26606"/>
          <ac:spMkLst>
            <pc:docMk/>
            <pc:sldMk cId="933440446" sldId="268"/>
            <ac:spMk id="2" creationId="{8C57A121-4FE8-4853-8FD4-E97FED6625E6}"/>
          </ac:spMkLst>
        </pc:spChg>
        <pc:spChg chg="add">
          <ac:chgData name="Sarah Gothard" userId="0e53f415fda5f162" providerId="LiveId" clId="{7C02CA41-CED8-4CE2-A1F6-88F23E18CA9E}" dt="2019-09-28T20:09:15.131" v="13" actId="26606"/>
          <ac:spMkLst>
            <pc:docMk/>
            <pc:sldMk cId="933440446" sldId="268"/>
            <ac:spMk id="9" creationId="{97B3FE1F-465D-4ECC-963E-411A6B9D0ED6}"/>
          </ac:spMkLst>
        </pc:spChg>
        <pc:spChg chg="add">
          <ac:chgData name="Sarah Gothard" userId="0e53f415fda5f162" providerId="LiveId" clId="{7C02CA41-CED8-4CE2-A1F6-88F23E18CA9E}" dt="2019-09-28T20:09:15.131" v="13" actId="26606"/>
          <ac:spMkLst>
            <pc:docMk/>
            <pc:sldMk cId="933440446" sldId="268"/>
            <ac:spMk id="11" creationId="{6FF5F78A-2E17-423D-8913-F994DD012AAD}"/>
          </ac:spMkLst>
        </pc:spChg>
        <pc:picChg chg="mod">
          <ac:chgData name="Sarah Gothard" userId="0e53f415fda5f162" providerId="LiveId" clId="{7C02CA41-CED8-4CE2-A1F6-88F23E18CA9E}" dt="2019-09-28T20:09:15.131" v="13" actId="26606"/>
          <ac:picMkLst>
            <pc:docMk/>
            <pc:sldMk cId="933440446" sldId="268"/>
            <ac:picMk id="4" creationId="{D8758A6E-03EC-4430-BB2A-231CBEF8022D}"/>
          </ac:picMkLst>
        </pc:picChg>
      </pc:sldChg>
      <pc:sldChg chg="addSp modSp mod setBg">
        <pc:chgData name="Sarah Gothard" userId="0e53f415fda5f162" providerId="LiveId" clId="{7C02CA41-CED8-4CE2-A1F6-88F23E18CA9E}" dt="2019-09-28T20:09:17.632" v="14" actId="26606"/>
        <pc:sldMkLst>
          <pc:docMk/>
          <pc:sldMk cId="54504309" sldId="269"/>
        </pc:sldMkLst>
        <pc:spChg chg="mod ord">
          <ac:chgData name="Sarah Gothard" userId="0e53f415fda5f162" providerId="LiveId" clId="{7C02CA41-CED8-4CE2-A1F6-88F23E18CA9E}" dt="2019-09-28T20:09:17.632" v="14" actId="26606"/>
          <ac:spMkLst>
            <pc:docMk/>
            <pc:sldMk cId="54504309" sldId="269"/>
            <ac:spMk id="2" creationId="{8C57A121-4FE8-4853-8FD4-E97FED6625E6}"/>
          </ac:spMkLst>
        </pc:spChg>
        <pc:spChg chg="add">
          <ac:chgData name="Sarah Gothard" userId="0e53f415fda5f162" providerId="LiveId" clId="{7C02CA41-CED8-4CE2-A1F6-88F23E18CA9E}" dt="2019-09-28T20:09:17.632" v="14" actId="26606"/>
          <ac:spMkLst>
            <pc:docMk/>
            <pc:sldMk cId="54504309" sldId="269"/>
            <ac:spMk id="8" creationId="{97B3FE1F-465D-4ECC-963E-411A6B9D0ED6}"/>
          </ac:spMkLst>
        </pc:spChg>
        <pc:spChg chg="add">
          <ac:chgData name="Sarah Gothard" userId="0e53f415fda5f162" providerId="LiveId" clId="{7C02CA41-CED8-4CE2-A1F6-88F23E18CA9E}" dt="2019-09-28T20:09:17.632" v="14" actId="26606"/>
          <ac:spMkLst>
            <pc:docMk/>
            <pc:sldMk cId="54504309" sldId="269"/>
            <ac:spMk id="10" creationId="{6FF5F78A-2E17-423D-8913-F994DD012AAD}"/>
          </ac:spMkLst>
        </pc:spChg>
        <pc:picChg chg="mod">
          <ac:chgData name="Sarah Gothard" userId="0e53f415fda5f162" providerId="LiveId" clId="{7C02CA41-CED8-4CE2-A1F6-88F23E18CA9E}" dt="2019-09-28T20:09:17.632" v="14" actId="26606"/>
          <ac:picMkLst>
            <pc:docMk/>
            <pc:sldMk cId="54504309" sldId="269"/>
            <ac:picMk id="3" creationId="{F519BA59-E39B-4196-A453-C920901D354B}"/>
          </ac:picMkLst>
        </pc:picChg>
      </pc:sldChg>
      <pc:sldChg chg="addSp modSp mod setBg">
        <pc:chgData name="Sarah Gothard" userId="0e53f415fda5f162" providerId="LiveId" clId="{7C02CA41-CED8-4CE2-A1F6-88F23E18CA9E}" dt="2019-09-28T20:09:24.026" v="15" actId="26606"/>
        <pc:sldMkLst>
          <pc:docMk/>
          <pc:sldMk cId="1924865383" sldId="270"/>
        </pc:sldMkLst>
        <pc:spChg chg="mod ord">
          <ac:chgData name="Sarah Gothard" userId="0e53f415fda5f162" providerId="LiveId" clId="{7C02CA41-CED8-4CE2-A1F6-88F23E18CA9E}" dt="2019-09-28T20:09:24.026" v="15" actId="26606"/>
          <ac:spMkLst>
            <pc:docMk/>
            <pc:sldMk cId="1924865383" sldId="270"/>
            <ac:spMk id="2" creationId="{8C57A121-4FE8-4853-8FD4-E97FED6625E6}"/>
          </ac:spMkLst>
        </pc:spChg>
        <pc:spChg chg="add">
          <ac:chgData name="Sarah Gothard" userId="0e53f415fda5f162" providerId="LiveId" clId="{7C02CA41-CED8-4CE2-A1F6-88F23E18CA9E}" dt="2019-09-28T20:09:24.026" v="15" actId="26606"/>
          <ac:spMkLst>
            <pc:docMk/>
            <pc:sldMk cId="1924865383" sldId="270"/>
            <ac:spMk id="8" creationId="{97B3FE1F-465D-4ECC-963E-411A6B9D0ED6}"/>
          </ac:spMkLst>
        </pc:spChg>
        <pc:spChg chg="add">
          <ac:chgData name="Sarah Gothard" userId="0e53f415fda5f162" providerId="LiveId" clId="{7C02CA41-CED8-4CE2-A1F6-88F23E18CA9E}" dt="2019-09-28T20:09:24.026" v="15" actId="26606"/>
          <ac:spMkLst>
            <pc:docMk/>
            <pc:sldMk cId="1924865383" sldId="270"/>
            <ac:spMk id="10" creationId="{6FF5F78A-2E17-423D-8913-F994DD012AAD}"/>
          </ac:spMkLst>
        </pc:spChg>
        <pc:picChg chg="mod">
          <ac:chgData name="Sarah Gothard" userId="0e53f415fda5f162" providerId="LiveId" clId="{7C02CA41-CED8-4CE2-A1F6-88F23E18CA9E}" dt="2019-09-28T20:09:24.026" v="15" actId="26606"/>
          <ac:picMkLst>
            <pc:docMk/>
            <pc:sldMk cId="1924865383" sldId="270"/>
            <ac:picMk id="3" creationId="{DC4F94AC-59B2-4EA5-AB7F-6E5848D8CA12}"/>
          </ac:picMkLst>
        </pc:picChg>
      </pc:sldChg>
      <pc:sldChg chg="addSp modSp mod setBg">
        <pc:chgData name="Sarah Gothard" userId="0e53f415fda5f162" providerId="LiveId" clId="{7C02CA41-CED8-4CE2-A1F6-88F23E18CA9E}" dt="2019-09-28T20:09:28.103" v="16" actId="26606"/>
        <pc:sldMkLst>
          <pc:docMk/>
          <pc:sldMk cId="4098352790" sldId="271"/>
        </pc:sldMkLst>
        <pc:spChg chg="mod ord">
          <ac:chgData name="Sarah Gothard" userId="0e53f415fda5f162" providerId="LiveId" clId="{7C02CA41-CED8-4CE2-A1F6-88F23E18CA9E}" dt="2019-09-28T20:09:28.103" v="16" actId="26606"/>
          <ac:spMkLst>
            <pc:docMk/>
            <pc:sldMk cId="4098352790" sldId="271"/>
            <ac:spMk id="2" creationId="{8C57A121-4FE8-4853-8FD4-E97FED6625E6}"/>
          </ac:spMkLst>
        </pc:spChg>
        <pc:spChg chg="add">
          <ac:chgData name="Sarah Gothard" userId="0e53f415fda5f162" providerId="LiveId" clId="{7C02CA41-CED8-4CE2-A1F6-88F23E18CA9E}" dt="2019-09-28T20:09:28.103" v="16" actId="26606"/>
          <ac:spMkLst>
            <pc:docMk/>
            <pc:sldMk cId="4098352790" sldId="271"/>
            <ac:spMk id="8" creationId="{97B3FE1F-465D-4ECC-963E-411A6B9D0ED6}"/>
          </ac:spMkLst>
        </pc:spChg>
        <pc:spChg chg="add">
          <ac:chgData name="Sarah Gothard" userId="0e53f415fda5f162" providerId="LiveId" clId="{7C02CA41-CED8-4CE2-A1F6-88F23E18CA9E}" dt="2019-09-28T20:09:28.103" v="16" actId="26606"/>
          <ac:spMkLst>
            <pc:docMk/>
            <pc:sldMk cId="4098352790" sldId="271"/>
            <ac:spMk id="10" creationId="{6FF5F78A-2E17-423D-8913-F994DD012AAD}"/>
          </ac:spMkLst>
        </pc:spChg>
        <pc:picChg chg="mod">
          <ac:chgData name="Sarah Gothard" userId="0e53f415fda5f162" providerId="LiveId" clId="{7C02CA41-CED8-4CE2-A1F6-88F23E18CA9E}" dt="2019-09-28T20:09:28.103" v="16" actId="26606"/>
          <ac:picMkLst>
            <pc:docMk/>
            <pc:sldMk cId="4098352790" sldId="271"/>
            <ac:picMk id="3" creationId="{9264F812-2BE2-43F3-ACD2-E2B7FC6C8557}"/>
          </ac:picMkLst>
        </pc:picChg>
      </pc:sldChg>
      <pc:sldChg chg="addSp modSp mod setBg">
        <pc:chgData name="Sarah Gothard" userId="0e53f415fda5f162" providerId="LiveId" clId="{7C02CA41-CED8-4CE2-A1F6-88F23E18CA9E}" dt="2019-09-28T20:09:30.817" v="17" actId="26606"/>
        <pc:sldMkLst>
          <pc:docMk/>
          <pc:sldMk cId="3671507283" sldId="272"/>
        </pc:sldMkLst>
        <pc:spChg chg="mod ord">
          <ac:chgData name="Sarah Gothard" userId="0e53f415fda5f162" providerId="LiveId" clId="{7C02CA41-CED8-4CE2-A1F6-88F23E18CA9E}" dt="2019-09-28T20:09:30.817" v="17" actId="26606"/>
          <ac:spMkLst>
            <pc:docMk/>
            <pc:sldMk cId="3671507283" sldId="272"/>
            <ac:spMk id="2" creationId="{8C57A121-4FE8-4853-8FD4-E97FED6625E6}"/>
          </ac:spMkLst>
        </pc:spChg>
        <pc:spChg chg="add">
          <ac:chgData name="Sarah Gothard" userId="0e53f415fda5f162" providerId="LiveId" clId="{7C02CA41-CED8-4CE2-A1F6-88F23E18CA9E}" dt="2019-09-28T20:09:30.817" v="17" actId="26606"/>
          <ac:spMkLst>
            <pc:docMk/>
            <pc:sldMk cId="3671507283" sldId="272"/>
            <ac:spMk id="8" creationId="{97B3FE1F-465D-4ECC-963E-411A6B9D0ED6}"/>
          </ac:spMkLst>
        </pc:spChg>
        <pc:spChg chg="add">
          <ac:chgData name="Sarah Gothard" userId="0e53f415fda5f162" providerId="LiveId" clId="{7C02CA41-CED8-4CE2-A1F6-88F23E18CA9E}" dt="2019-09-28T20:09:30.817" v="17" actId="26606"/>
          <ac:spMkLst>
            <pc:docMk/>
            <pc:sldMk cId="3671507283" sldId="272"/>
            <ac:spMk id="10" creationId="{6FF5F78A-2E17-423D-8913-F994DD012AAD}"/>
          </ac:spMkLst>
        </pc:spChg>
        <pc:picChg chg="mod">
          <ac:chgData name="Sarah Gothard" userId="0e53f415fda5f162" providerId="LiveId" clId="{7C02CA41-CED8-4CE2-A1F6-88F23E18CA9E}" dt="2019-09-28T20:09:30.817" v="17" actId="26606"/>
          <ac:picMkLst>
            <pc:docMk/>
            <pc:sldMk cId="3671507283" sldId="272"/>
            <ac:picMk id="3" creationId="{C1C330EB-F0C6-4C2A-B0C0-EE2E673FA258}"/>
          </ac:picMkLst>
        </pc:picChg>
      </pc:sldChg>
    </pc:docChg>
  </pc:docChgLst>
  <pc:docChgLst>
    <pc:chgData name="Sarah Gothard" userId="0e53f415fda5f162" providerId="LiveId" clId="{9AEA3BBB-D422-4B97-B410-AFCC67D760FA}"/>
    <pc:docChg chg="undo custSel addSld delSld modSld">
      <pc:chgData name="Sarah Gothard" userId="0e53f415fda5f162" providerId="LiveId" clId="{9AEA3BBB-D422-4B97-B410-AFCC67D760FA}" dt="2019-09-03T13:27:17.657" v="47"/>
      <pc:docMkLst>
        <pc:docMk/>
      </pc:docMkLst>
      <pc:sldChg chg="addSp delSp">
        <pc:chgData name="Sarah Gothard" userId="0e53f415fda5f162" providerId="LiveId" clId="{9AEA3BBB-D422-4B97-B410-AFCC67D760FA}" dt="2019-09-03T13:01:07.980" v="1"/>
        <pc:sldMkLst>
          <pc:docMk/>
          <pc:sldMk cId="1886189658" sldId="258"/>
        </pc:sldMkLst>
        <pc:picChg chg="del">
          <ac:chgData name="Sarah Gothard" userId="0e53f415fda5f162" providerId="LiveId" clId="{9AEA3BBB-D422-4B97-B410-AFCC67D760FA}" dt="2019-09-03T13:01:07.605" v="0" actId="478"/>
          <ac:picMkLst>
            <pc:docMk/>
            <pc:sldMk cId="1886189658" sldId="258"/>
            <ac:picMk id="3" creationId="{83EB0EAA-AC7E-4211-BF6D-173591A2F1E6}"/>
          </ac:picMkLst>
        </pc:picChg>
        <pc:picChg chg="add">
          <ac:chgData name="Sarah Gothard" userId="0e53f415fda5f162" providerId="LiveId" clId="{9AEA3BBB-D422-4B97-B410-AFCC67D760FA}" dt="2019-09-03T13:01:07.980" v="1"/>
          <ac:picMkLst>
            <pc:docMk/>
            <pc:sldMk cId="1886189658" sldId="258"/>
            <ac:picMk id="4" creationId="{13EE21C2-0F84-499B-A287-A2C78BD286F1}"/>
          </ac:picMkLst>
        </pc:picChg>
      </pc:sldChg>
      <pc:sldChg chg="addSp delSp">
        <pc:chgData name="Sarah Gothard" userId="0e53f415fda5f162" providerId="LiveId" clId="{9AEA3BBB-D422-4B97-B410-AFCC67D760FA}" dt="2019-09-03T13:11:58.635" v="30"/>
        <pc:sldMkLst>
          <pc:docMk/>
          <pc:sldMk cId="614151736" sldId="259"/>
        </pc:sldMkLst>
        <pc:picChg chg="add del">
          <ac:chgData name="Sarah Gothard" userId="0e53f415fda5f162" providerId="LiveId" clId="{9AEA3BBB-D422-4B97-B410-AFCC67D760FA}" dt="2019-09-03T13:11:36.135" v="27" actId="478"/>
          <ac:picMkLst>
            <pc:docMk/>
            <pc:sldMk cId="614151736" sldId="259"/>
            <ac:picMk id="3" creationId="{427E45E6-0509-4664-9B65-BE8196446FA4}"/>
          </ac:picMkLst>
        </pc:picChg>
        <pc:picChg chg="del">
          <ac:chgData name="Sarah Gothard" userId="0e53f415fda5f162" providerId="LiveId" clId="{9AEA3BBB-D422-4B97-B410-AFCC67D760FA}" dt="2019-09-03T13:01:15.870" v="2" actId="478"/>
          <ac:picMkLst>
            <pc:docMk/>
            <pc:sldMk cId="614151736" sldId="259"/>
            <ac:picMk id="4" creationId="{721474D2-C2ED-497C-8B1F-2A62D667B2E6}"/>
          </ac:picMkLst>
        </pc:picChg>
        <pc:picChg chg="add del">
          <ac:chgData name="Sarah Gothard" userId="0e53f415fda5f162" providerId="LiveId" clId="{9AEA3BBB-D422-4B97-B410-AFCC67D760FA}" dt="2019-09-03T13:11:57.854" v="29" actId="478"/>
          <ac:picMkLst>
            <pc:docMk/>
            <pc:sldMk cId="614151736" sldId="259"/>
            <ac:picMk id="5" creationId="{0D14DEAF-FB2E-4D70-BBBE-203F76FF3FCF}"/>
          </ac:picMkLst>
        </pc:picChg>
        <pc:picChg chg="add">
          <ac:chgData name="Sarah Gothard" userId="0e53f415fda5f162" providerId="LiveId" clId="{9AEA3BBB-D422-4B97-B410-AFCC67D760FA}" dt="2019-09-03T13:11:58.635" v="30"/>
          <ac:picMkLst>
            <pc:docMk/>
            <pc:sldMk cId="614151736" sldId="259"/>
            <ac:picMk id="6" creationId="{C47BC698-49B9-49FC-A7C8-2779D97F5643}"/>
          </ac:picMkLst>
        </pc:picChg>
      </pc:sldChg>
      <pc:sldChg chg="addSp delSp">
        <pc:chgData name="Sarah Gothard" userId="0e53f415fda5f162" providerId="LiveId" clId="{9AEA3BBB-D422-4B97-B410-AFCC67D760FA}" dt="2019-09-03T13:02:24.615" v="4"/>
        <pc:sldMkLst>
          <pc:docMk/>
          <pc:sldMk cId="4265014135" sldId="260"/>
        </pc:sldMkLst>
        <pc:picChg chg="add">
          <ac:chgData name="Sarah Gothard" userId="0e53f415fda5f162" providerId="LiveId" clId="{9AEA3BBB-D422-4B97-B410-AFCC67D760FA}" dt="2019-09-03T13:02:24.615" v="4"/>
          <ac:picMkLst>
            <pc:docMk/>
            <pc:sldMk cId="4265014135" sldId="260"/>
            <ac:picMk id="3" creationId="{2B721A98-2DD4-4597-9E3F-99DAC15DB09D}"/>
          </ac:picMkLst>
        </pc:picChg>
        <pc:picChg chg="del">
          <ac:chgData name="Sarah Gothard" userId="0e53f415fda5f162" providerId="LiveId" clId="{9AEA3BBB-D422-4B97-B410-AFCC67D760FA}" dt="2019-09-03T13:02:23.724" v="3" actId="478"/>
          <ac:picMkLst>
            <pc:docMk/>
            <pc:sldMk cId="4265014135" sldId="260"/>
            <ac:picMk id="4" creationId="{E801AEE1-3235-4958-9790-9D5CF6FF7EF5}"/>
          </ac:picMkLst>
        </pc:picChg>
      </pc:sldChg>
      <pc:sldChg chg="addSp add">
        <pc:chgData name="Sarah Gothard" userId="0e53f415fda5f162" providerId="LiveId" clId="{9AEA3BBB-D422-4B97-B410-AFCC67D760FA}" dt="2019-09-03T13:21:54.114" v="35"/>
        <pc:sldMkLst>
          <pc:docMk/>
          <pc:sldMk cId="4142390054" sldId="261"/>
        </pc:sldMkLst>
        <pc:picChg chg="add">
          <ac:chgData name="Sarah Gothard" userId="0e53f415fda5f162" providerId="LiveId" clId="{9AEA3BBB-D422-4B97-B410-AFCC67D760FA}" dt="2019-09-03T13:21:54.114" v="35"/>
          <ac:picMkLst>
            <pc:docMk/>
            <pc:sldMk cId="4142390054" sldId="261"/>
            <ac:picMk id="3" creationId="{14A55B78-C3CB-43FF-8C2F-54DD3DC6CDF0}"/>
          </ac:picMkLst>
        </pc:picChg>
      </pc:sldChg>
      <pc:sldChg chg="addSp add">
        <pc:chgData name="Sarah Gothard" userId="0e53f415fda5f162" providerId="LiveId" clId="{9AEA3BBB-D422-4B97-B410-AFCC67D760FA}" dt="2019-09-03T13:13:04.500" v="31"/>
        <pc:sldMkLst>
          <pc:docMk/>
          <pc:sldMk cId="2214043359" sldId="262"/>
        </pc:sldMkLst>
        <pc:picChg chg="add">
          <ac:chgData name="Sarah Gothard" userId="0e53f415fda5f162" providerId="LiveId" clId="{9AEA3BBB-D422-4B97-B410-AFCC67D760FA}" dt="2019-09-03T13:13:04.500" v="31"/>
          <ac:picMkLst>
            <pc:docMk/>
            <pc:sldMk cId="2214043359" sldId="262"/>
            <ac:picMk id="3" creationId="{86D881E9-2A37-4B88-8211-3E020FD58A12}"/>
          </ac:picMkLst>
        </pc:picChg>
      </pc:sldChg>
      <pc:sldChg chg="addSp delSp add">
        <pc:chgData name="Sarah Gothard" userId="0e53f415fda5f162" providerId="LiveId" clId="{9AEA3BBB-D422-4B97-B410-AFCC67D760FA}" dt="2019-09-03T13:26:43.736" v="43"/>
        <pc:sldMkLst>
          <pc:docMk/>
          <pc:sldMk cId="3410022909" sldId="263"/>
        </pc:sldMkLst>
        <pc:picChg chg="add del">
          <ac:chgData name="Sarah Gothard" userId="0e53f415fda5f162" providerId="LiveId" clId="{9AEA3BBB-D422-4B97-B410-AFCC67D760FA}" dt="2019-09-03T13:26:21.980" v="42"/>
          <ac:picMkLst>
            <pc:docMk/>
            <pc:sldMk cId="3410022909" sldId="263"/>
            <ac:picMk id="3" creationId="{E1340BA9-44EF-4626-A3FB-3B5C764E7068}"/>
          </ac:picMkLst>
        </pc:picChg>
        <pc:picChg chg="add del">
          <ac:chgData name="Sarah Gothard" userId="0e53f415fda5f162" providerId="LiveId" clId="{9AEA3BBB-D422-4B97-B410-AFCC67D760FA}" dt="2019-09-03T13:25:38.743" v="41"/>
          <ac:picMkLst>
            <pc:docMk/>
            <pc:sldMk cId="3410022909" sldId="263"/>
            <ac:picMk id="4" creationId="{7DE32DE4-A406-4322-9C65-0CDEC4A6386E}"/>
          </ac:picMkLst>
        </pc:picChg>
        <pc:picChg chg="add">
          <ac:chgData name="Sarah Gothard" userId="0e53f415fda5f162" providerId="LiveId" clId="{9AEA3BBB-D422-4B97-B410-AFCC67D760FA}" dt="2019-09-03T13:26:43.736" v="43"/>
          <ac:picMkLst>
            <pc:docMk/>
            <pc:sldMk cId="3410022909" sldId="263"/>
            <ac:picMk id="5" creationId="{40ACB1EA-403D-40E3-AA35-8CD6A20AE731}"/>
          </ac:picMkLst>
        </pc:picChg>
      </pc:sldChg>
      <pc:sldChg chg="addSp add">
        <pc:chgData name="Sarah Gothard" userId="0e53f415fda5f162" providerId="LiveId" clId="{9AEA3BBB-D422-4B97-B410-AFCC67D760FA}" dt="2019-09-03T13:03:51.010" v="18"/>
        <pc:sldMkLst>
          <pc:docMk/>
          <pc:sldMk cId="3450734087" sldId="264"/>
        </pc:sldMkLst>
        <pc:picChg chg="add">
          <ac:chgData name="Sarah Gothard" userId="0e53f415fda5f162" providerId="LiveId" clId="{9AEA3BBB-D422-4B97-B410-AFCC67D760FA}" dt="2019-09-03T13:03:51.010" v="18"/>
          <ac:picMkLst>
            <pc:docMk/>
            <pc:sldMk cId="3450734087" sldId="264"/>
            <ac:picMk id="3" creationId="{4FF6FE2A-D158-42DA-9F89-9021C22513C9}"/>
          </ac:picMkLst>
        </pc:picChg>
      </pc:sldChg>
      <pc:sldChg chg="addSp delSp add">
        <pc:chgData name="Sarah Gothard" userId="0e53f415fda5f162" providerId="LiveId" clId="{9AEA3BBB-D422-4B97-B410-AFCC67D760FA}" dt="2019-09-03T13:27:01.844" v="45"/>
        <pc:sldMkLst>
          <pc:docMk/>
          <pc:sldMk cId="2382210331" sldId="265"/>
        </pc:sldMkLst>
        <pc:picChg chg="add del">
          <ac:chgData name="Sarah Gothard" userId="0e53f415fda5f162" providerId="LiveId" clId="{9AEA3BBB-D422-4B97-B410-AFCC67D760FA}" dt="2019-09-03T13:27:01.438" v="44" actId="478"/>
          <ac:picMkLst>
            <pc:docMk/>
            <pc:sldMk cId="2382210331" sldId="265"/>
            <ac:picMk id="3" creationId="{DCA2CD7E-F04E-4671-AA38-CC8019F1E6E3}"/>
          </ac:picMkLst>
        </pc:picChg>
        <pc:picChg chg="add">
          <ac:chgData name="Sarah Gothard" userId="0e53f415fda5f162" providerId="LiveId" clId="{9AEA3BBB-D422-4B97-B410-AFCC67D760FA}" dt="2019-09-03T13:27:01.844" v="45"/>
          <ac:picMkLst>
            <pc:docMk/>
            <pc:sldMk cId="2382210331" sldId="265"/>
            <ac:picMk id="4" creationId="{614BC99F-55E5-4ECE-B4F7-7411A671CA26}"/>
          </ac:picMkLst>
        </pc:picChg>
      </pc:sldChg>
      <pc:sldChg chg="addSp add">
        <pc:chgData name="Sarah Gothard" userId="0e53f415fda5f162" providerId="LiveId" clId="{9AEA3BBB-D422-4B97-B410-AFCC67D760FA}" dt="2019-09-03T13:23:47.994" v="37"/>
        <pc:sldMkLst>
          <pc:docMk/>
          <pc:sldMk cId="1644781799" sldId="266"/>
        </pc:sldMkLst>
        <pc:picChg chg="add">
          <ac:chgData name="Sarah Gothard" userId="0e53f415fda5f162" providerId="LiveId" clId="{9AEA3BBB-D422-4B97-B410-AFCC67D760FA}" dt="2019-09-03T13:23:47.994" v="37"/>
          <ac:picMkLst>
            <pc:docMk/>
            <pc:sldMk cId="1644781799" sldId="266"/>
            <ac:picMk id="3" creationId="{8ECEECA4-3DAC-43B6-BA66-C696B64CAD09}"/>
          </ac:picMkLst>
        </pc:picChg>
      </pc:sldChg>
      <pc:sldChg chg="addSp delSp modSp add mod setBg">
        <pc:chgData name="Sarah Gothard" userId="0e53f415fda5f162" providerId="LiveId" clId="{9AEA3BBB-D422-4B97-B410-AFCC67D760FA}" dt="2019-09-03T13:05:30.238" v="23"/>
        <pc:sldMkLst>
          <pc:docMk/>
          <pc:sldMk cId="3776177435" sldId="267"/>
        </pc:sldMkLst>
        <pc:spChg chg="mod ord">
          <ac:chgData name="Sarah Gothard" userId="0e53f415fda5f162" providerId="LiveId" clId="{9AEA3BBB-D422-4B97-B410-AFCC67D760FA}" dt="2019-09-03T13:04:48.565" v="21" actId="26606"/>
          <ac:spMkLst>
            <pc:docMk/>
            <pc:sldMk cId="3776177435" sldId="267"/>
            <ac:spMk id="2" creationId="{8C57A121-4FE8-4853-8FD4-E97FED6625E6}"/>
          </ac:spMkLst>
        </pc:spChg>
        <pc:spChg chg="add del">
          <ac:chgData name="Sarah Gothard" userId="0e53f415fda5f162" providerId="LiveId" clId="{9AEA3BBB-D422-4B97-B410-AFCC67D760FA}" dt="2019-09-03T13:04:48.565" v="21" actId="26606"/>
          <ac:spMkLst>
            <pc:docMk/>
            <pc:sldMk cId="3776177435" sldId="267"/>
            <ac:spMk id="8" creationId="{97B3FE1F-465D-4ECC-963E-411A6B9D0ED6}"/>
          </ac:spMkLst>
        </pc:spChg>
        <pc:spChg chg="add del">
          <ac:chgData name="Sarah Gothard" userId="0e53f415fda5f162" providerId="LiveId" clId="{9AEA3BBB-D422-4B97-B410-AFCC67D760FA}" dt="2019-09-03T13:04:48.565" v="21" actId="26606"/>
          <ac:spMkLst>
            <pc:docMk/>
            <pc:sldMk cId="3776177435" sldId="267"/>
            <ac:spMk id="10" creationId="{6FF5F78A-2E17-423D-8913-F994DD012AAD}"/>
          </ac:spMkLst>
        </pc:spChg>
        <pc:picChg chg="add del mod">
          <ac:chgData name="Sarah Gothard" userId="0e53f415fda5f162" providerId="LiveId" clId="{9AEA3BBB-D422-4B97-B410-AFCC67D760FA}" dt="2019-09-03T13:05:29.551" v="22"/>
          <ac:picMkLst>
            <pc:docMk/>
            <pc:sldMk cId="3776177435" sldId="267"/>
            <ac:picMk id="3" creationId="{07ED2305-FA8B-4304-B203-30B51A6B7FE1}"/>
          </ac:picMkLst>
        </pc:picChg>
        <pc:picChg chg="add">
          <ac:chgData name="Sarah Gothard" userId="0e53f415fda5f162" providerId="LiveId" clId="{9AEA3BBB-D422-4B97-B410-AFCC67D760FA}" dt="2019-09-03T13:05:30.238" v="23"/>
          <ac:picMkLst>
            <pc:docMk/>
            <pc:sldMk cId="3776177435" sldId="267"/>
            <ac:picMk id="4" creationId="{B34EED6E-C0E4-4D5A-949F-9CB2EC24B154}"/>
          </ac:picMkLst>
        </pc:picChg>
      </pc:sldChg>
      <pc:sldChg chg="addSp delSp add">
        <pc:chgData name="Sarah Gothard" userId="0e53f415fda5f162" providerId="LiveId" clId="{9AEA3BBB-D422-4B97-B410-AFCC67D760FA}" dt="2019-09-03T13:27:17.657" v="47"/>
        <pc:sldMkLst>
          <pc:docMk/>
          <pc:sldMk cId="933440446" sldId="268"/>
        </pc:sldMkLst>
        <pc:picChg chg="add del">
          <ac:chgData name="Sarah Gothard" userId="0e53f415fda5f162" providerId="LiveId" clId="{9AEA3BBB-D422-4B97-B410-AFCC67D760FA}" dt="2019-09-03T13:27:17.297" v="46" actId="478"/>
          <ac:picMkLst>
            <pc:docMk/>
            <pc:sldMk cId="933440446" sldId="268"/>
            <ac:picMk id="3" creationId="{A89AA344-3F20-44A5-87AF-92517B9319ED}"/>
          </ac:picMkLst>
        </pc:picChg>
        <pc:picChg chg="add">
          <ac:chgData name="Sarah Gothard" userId="0e53f415fda5f162" providerId="LiveId" clId="{9AEA3BBB-D422-4B97-B410-AFCC67D760FA}" dt="2019-09-03T13:27:17.657" v="47"/>
          <ac:picMkLst>
            <pc:docMk/>
            <pc:sldMk cId="933440446" sldId="268"/>
            <ac:picMk id="4" creationId="{D8758A6E-03EC-4430-BB2A-231CBEF8022D}"/>
          </ac:picMkLst>
        </pc:picChg>
      </pc:sldChg>
      <pc:sldChg chg="addSp add">
        <pc:chgData name="Sarah Gothard" userId="0e53f415fda5f162" providerId="LiveId" clId="{9AEA3BBB-D422-4B97-B410-AFCC67D760FA}" dt="2019-09-03T13:24:46.196" v="38"/>
        <pc:sldMkLst>
          <pc:docMk/>
          <pc:sldMk cId="54504309" sldId="269"/>
        </pc:sldMkLst>
        <pc:picChg chg="add">
          <ac:chgData name="Sarah Gothard" userId="0e53f415fda5f162" providerId="LiveId" clId="{9AEA3BBB-D422-4B97-B410-AFCC67D760FA}" dt="2019-09-03T13:24:46.196" v="38"/>
          <ac:picMkLst>
            <pc:docMk/>
            <pc:sldMk cId="54504309" sldId="269"/>
            <ac:picMk id="3" creationId="{F519BA59-E39B-4196-A453-C920901D354B}"/>
          </ac:picMkLst>
        </pc:picChg>
      </pc:sldChg>
      <pc:sldChg chg="addSp add">
        <pc:chgData name="Sarah Gothard" userId="0e53f415fda5f162" providerId="LiveId" clId="{9AEA3BBB-D422-4B97-B410-AFCC67D760FA}" dt="2019-09-03T13:06:33.417" v="25"/>
        <pc:sldMkLst>
          <pc:docMk/>
          <pc:sldMk cId="1924865383" sldId="270"/>
        </pc:sldMkLst>
        <pc:picChg chg="add">
          <ac:chgData name="Sarah Gothard" userId="0e53f415fda5f162" providerId="LiveId" clId="{9AEA3BBB-D422-4B97-B410-AFCC67D760FA}" dt="2019-09-03T13:06:33.417" v="25"/>
          <ac:picMkLst>
            <pc:docMk/>
            <pc:sldMk cId="1924865383" sldId="270"/>
            <ac:picMk id="3" creationId="{DC4F94AC-59B2-4EA5-AB7F-6E5848D8CA12}"/>
          </ac:picMkLst>
        </pc:picChg>
      </pc:sldChg>
      <pc:sldChg chg="addSp add">
        <pc:chgData name="Sarah Gothard" userId="0e53f415fda5f162" providerId="LiveId" clId="{9AEA3BBB-D422-4B97-B410-AFCC67D760FA}" dt="2019-09-03T13:18:14.470" v="34"/>
        <pc:sldMkLst>
          <pc:docMk/>
          <pc:sldMk cId="4098352790" sldId="271"/>
        </pc:sldMkLst>
        <pc:picChg chg="add">
          <ac:chgData name="Sarah Gothard" userId="0e53f415fda5f162" providerId="LiveId" clId="{9AEA3BBB-D422-4B97-B410-AFCC67D760FA}" dt="2019-09-03T13:18:14.470" v="34"/>
          <ac:picMkLst>
            <pc:docMk/>
            <pc:sldMk cId="4098352790" sldId="271"/>
            <ac:picMk id="3" creationId="{9264F812-2BE2-43F3-ACD2-E2B7FC6C8557}"/>
          </ac:picMkLst>
        </pc:picChg>
      </pc:sldChg>
      <pc:sldChg chg="addSp add">
        <pc:chgData name="Sarah Gothard" userId="0e53f415fda5f162" providerId="LiveId" clId="{9AEA3BBB-D422-4B97-B410-AFCC67D760FA}" dt="2019-09-03T13:25:20.713" v="39"/>
        <pc:sldMkLst>
          <pc:docMk/>
          <pc:sldMk cId="3671507283" sldId="272"/>
        </pc:sldMkLst>
        <pc:picChg chg="add">
          <ac:chgData name="Sarah Gothard" userId="0e53f415fda5f162" providerId="LiveId" clId="{9AEA3BBB-D422-4B97-B410-AFCC67D760FA}" dt="2019-09-03T13:25:20.713" v="39"/>
          <ac:picMkLst>
            <pc:docMk/>
            <pc:sldMk cId="3671507283" sldId="272"/>
            <ac:picMk id="3" creationId="{C1C330EB-F0C6-4C2A-B0C0-EE2E673FA258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  <a:prstGeom prst="rect">
            <a:avLst/>
          </a:prstGeo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0">
                      <a:schemeClr val="tx1"/>
                    </a:gs>
                    <a:gs pos="68000">
                      <a:srgbClr val="F1F1F1"/>
                    </a:gs>
                    <a:gs pos="100000">
                      <a:schemeClr val="bg1">
                        <a:lumMod val="11000"/>
                        <a:lumOff val="89000"/>
                      </a:schemeClr>
                    </a:gs>
                  </a:gsLst>
                  <a:lin ang="54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</a:defRPr>
            </a:lvl1pPr>
          </a:lstStyle>
          <a:p>
            <a:pPr lvl="0" algn="r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</a:lstStyle>
          <a:p>
            <a:pPr marL="0" lvl="0" indent="0" algn="r">
              <a:buNone/>
            </a:pPr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1/23/2026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658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B597-F26C-4EAF-A163-38755C5479C0}" type="datetime1">
              <a:rPr lang="en-US" smtClean="0"/>
              <a:t>1/23/2026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371732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  <a:prstGeom prst="rect">
            <a:avLst/>
          </a:prstGeo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B597-F26C-4EAF-A163-38755C5479C0}" type="datetime1">
              <a:rPr lang="en-US" smtClean="0"/>
              <a:t>1/23/2026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550931"/>
      </p:ext>
    </p:extLst>
  </p:cSld>
  <p:clrMapOvr>
    <a:masterClrMapping/>
  </p:clrMapOvr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  <a:prstGeom prst="rect">
            <a:avLst/>
          </a:prstGeom>
        </p:spPr>
        <p:txBody>
          <a:bodyPr anchor="ctr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B597-F26C-4EAF-A163-38755C5479C0}" type="datetime1">
              <a:rPr lang="en-US" smtClean="0"/>
              <a:t>1/23/2026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79026969"/>
      </p:ext>
    </p:extLst>
  </p:cSld>
  <p:clrMapOvr>
    <a:masterClrMapping/>
  </p:clrMapOvr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B597-F26C-4EAF-A163-38755C5479C0}" type="datetime1">
              <a:rPr lang="en-US" smtClean="0"/>
              <a:t>1/23/2026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096287"/>
      </p:ext>
    </p:extLst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B597-F26C-4EAF-A163-38755C5479C0}" type="datetime1">
              <a:rPr lang="en-US" smtClean="0"/>
              <a:t>1/23/2026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219784"/>
      </p:ext>
    </p:extLst>
  </p:cSld>
  <p:clrMapOvr>
    <a:masterClrMapping/>
  </p:clrMapOvr>
  <p:hf sldNum="0"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B597-F26C-4EAF-A163-38755C5479C0}" type="datetime1">
              <a:rPr lang="en-US" smtClean="0"/>
              <a:t>1/23/2026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535268"/>
      </p:ext>
    </p:extLst>
  </p:cSld>
  <p:clrMapOvr>
    <a:masterClrMapping/>
  </p:clrMapOvr>
  <p:hf sldNum="0"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7021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7864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07235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337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4575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565857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5410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54363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12695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66504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57608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43485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28201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2399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933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  <a:prstGeom prst="rect">
            <a:avLst/>
          </a:prstGeo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32000"/>
                        <a:lumOff val="68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136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035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093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17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943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945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195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37F1B597-F26C-4EAF-A163-38755C5479C0}" type="datetime1">
              <a:rPr lang="en-US" smtClean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54671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8339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5" r:id="rId15"/>
    <p:sldLayoutId id="2147483766" r:id="rId16"/>
    <p:sldLayoutId id="2147483767" r:id="rId17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405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0379AFC-155D-45F7-B7AB-8D0D5789FD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256706"/>
            <a:ext cx="10905066" cy="2344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31E4AA6-B298-D1C9-C7EA-419D5EC09C29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5AC063-F673-1B97-1C20-78B8F33F0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47817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922547E-25FA-D318-E310-00FC6D3F8DB2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198741-7056-6CBB-1966-40FB82239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1774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21C26CB-9E65-E5A7-8415-D7BC9983055C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76527E-6C9F-5E6B-99E2-8B154BB26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34404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C167D63-54D2-29D8-8F71-4DF15A1BD3D7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04E4D5-0B45-DD60-E302-4BBC99CF5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043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42663BF-5314-B9F2-355D-DAB3A547F623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B8445D-5494-E183-8F11-49A046C17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48653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DA05B6D-420D-632E-643C-2A6AB3EA7357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C2240D-E439-1592-6960-EF1322409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83527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F22712A-56E2-734B-523B-C3642B3774E3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1252E1-5439-4659-CF3F-72934768F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507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139BB1C-6E37-E87F-0550-443D833FA798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230E51-B620-3E01-2FBE-84971905B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189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46E6B04-A86E-CD56-CAF5-3D45A4335D2E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C6995E-8F8B-BBA5-7C95-15E326BB4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41517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C93E29D-FE2D-935C-33EF-D501914E55A6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564144-0D6A-5E5D-CFD6-6085C00E8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23900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2E9DD37-32F2-0A00-F303-97FF8A5E3279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ACB4DA-D7AF-4FBD-C9CD-B582D8E0B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0141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C7DEFE2-BDA3-A541-28BB-C51666923B97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00565A-0677-4105-52EE-1A34018B8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0433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DA66C6C-8242-022D-A1F0-5DFBA339F035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2BBCC0-B885-809A-9F37-F4F451D80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00229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0E28D37-EE2F-ABE8-C25C-86828A8D7F93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AED22E-C452-CFA4-27C4-395236200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7340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92975C0-F1F3-CEF7-7FA4-5B477239B952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610C8E-B21B-A0E7-C098-A3C66AC00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2210331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4551"/>
      </a:dk2>
      <a:lt2>
        <a:srgbClr val="F2ACD2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3016C5A4-E631-4977-A608-ACFB47552625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</Words>
  <Application>Microsoft Office PowerPoint</Application>
  <PresentationFormat>Widescreen</PresentationFormat>
  <Paragraphs>18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Corbel</vt:lpstr>
      <vt:lpstr>Depth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</cp:revision>
  <dcterms:created xsi:type="dcterms:W3CDTF">2019-09-28T20:09:30Z</dcterms:created>
  <dcterms:modified xsi:type="dcterms:W3CDTF">2026-01-23T21:58:28Z</dcterms:modified>
</cp:coreProperties>
</file>