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6"/>
  </p:notesMasterIdLst>
  <p:sldIdLst>
    <p:sldId id="339" r:id="rId3"/>
    <p:sldId id="256" r:id="rId4"/>
    <p:sldId id="340" r:id="rId5"/>
    <p:sldId id="341" r:id="rId6"/>
    <p:sldId id="342" r:id="rId7"/>
    <p:sldId id="343" r:id="rId8"/>
    <p:sldId id="344" r:id="rId9"/>
    <p:sldId id="345" r:id="rId10"/>
    <p:sldId id="346" r:id="rId11"/>
    <p:sldId id="347" r:id="rId12"/>
    <p:sldId id="348" r:id="rId13"/>
    <p:sldId id="349" r:id="rId14"/>
    <p:sldId id="35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0BF5F7-96C1-4A11-860A-E94742BFB79A}" type="datetimeFigureOut">
              <a:rPr lang="en-US" smtClean="0"/>
              <a:t>4/18/2026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53AD36-E357-4192-A084-0A56235D6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645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B08103-9D4C-081E-EB05-655417C955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BF6E4A2-D918-C472-ADE5-4F018FA59F2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1479E4E-BB26-8A03-06BB-0CD6C2E9D6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You are welcome to use or modify these PowerPoints as needed. Feel free to change the design or layout to suit your ministry, school, home, or company. </a:t>
            </a:r>
            <a:r>
              <a:rPr lang="en-US"/>
              <a:t>More PowerPoint slides can be found at mobilehymns.org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C45538-A705-90DA-4DD8-414A768FBCF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7908AF-65BE-457F-9D87-289A548E61F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7907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E2376-68A2-B51F-B738-16C3C5AE71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B73069-2D06-D861-9F4D-1DF4A19C70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E7C82-DF6C-A024-7B6E-1173A75C3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37963-D209-40B7-9F2E-02C766D89B36}" type="datetimeFigureOut">
              <a:rPr lang="en-US" smtClean="0"/>
              <a:t>4/18/2026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D7BA75-3179-F192-79F8-CD471A738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8FDF7-1E5A-0587-76C8-6343380FD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99EDD-2260-4AFA-92B6-ADEA2764E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749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65517-76F9-B588-999B-E61CE59E3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D36BC6-1E94-2B99-E038-36286497B8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C8685B-EE47-198F-0DB7-9FB7EB7AF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37963-D209-40B7-9F2E-02C766D89B36}" type="datetimeFigureOut">
              <a:rPr lang="en-US" smtClean="0"/>
              <a:t>4/18/2026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FAA8EF-3A11-38AF-C335-8D543C54E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559D8E-AB36-2A60-5BDE-72E881240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99EDD-2260-4AFA-92B6-ADEA2764E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668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C8E4D0-5E7D-15A1-0802-432752565D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804516-9D48-D3C1-C4DE-19CAB41941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C1C378-BBAF-D393-55CF-61C43AE4D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37963-D209-40B7-9F2E-02C766D89B36}" type="datetimeFigureOut">
              <a:rPr lang="en-US" smtClean="0"/>
              <a:t>4/18/2026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32EE63-F9AE-5692-7E50-E166E99E7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27B7E9-9F99-BA59-D02E-52BD5E8FD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99EDD-2260-4AFA-92B6-ADEA2764E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740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AEC554F0-E5B4-8F41-9B02-A5CC48A928E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0" y="0"/>
            <a:ext cx="12192000" cy="66659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011025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14B0A9-0186-497C-8711-C9C8F6415D24}" type="datetime1">
              <a:rPr lang="en-US" smtClean="0"/>
              <a:t>4/18/2026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3309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D04E42-5CCB-49C6-AB42-6905F6B81218}" type="datetime1">
              <a:rPr lang="en-US" smtClean="0"/>
              <a:t>4/18/2026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11">
            <a:extLst>
              <a:ext uri="{FF2B5EF4-FFF2-40B4-BE49-F238E27FC236}">
                <a16:creationId xmlns:a16="http://schemas.microsoft.com/office/drawing/2014/main" id="{904A3627-209E-6492-FB1E-B61E6DA8ADE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0"/>
            <a:ext cx="12192000" cy="66659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185260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51F73F-7CEA-43BB-A41F-F4B64A7EC9D1}" type="datetime1">
              <a:rPr lang="en-US" smtClean="0"/>
              <a:t>4/18/2026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5719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4EC99E-6062-4854-93A7-E8427FFD14FA}" type="datetime1">
              <a:rPr lang="en-US" smtClean="0"/>
              <a:t>4/18/2026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7891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67595D-A4DE-4C64-B72E-27955F711399}" type="datetime1">
              <a:rPr lang="en-US" smtClean="0"/>
              <a:t>4/18/2026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2606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EB4AC5-270F-49FE-BDDE-66D71CEE792C}" type="datetime1">
              <a:rPr lang="en-US" smtClean="0"/>
              <a:t>4/18/2026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9042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541A5C3-AF63-4931-AAC6-28834851B5FC}" type="datetime1">
              <a:rPr lang="en-US" smtClean="0"/>
              <a:t>4/18/2026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488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3A8910-7FDE-ACC7-52E3-0D32DEEBC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5070EC-C932-0462-0736-F8C17CBBC5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4BD0F9-6085-99C6-C69B-C18997303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37963-D209-40B7-9F2E-02C766D89B36}" type="datetimeFigureOut">
              <a:rPr lang="en-US" smtClean="0"/>
              <a:t>4/18/2026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1D9904-1EC6-B584-BF16-296CB8F5C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BA10A0-A3D6-1041-87D6-A6FCA9578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99EDD-2260-4AFA-92B6-ADEA2764E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6993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EB6CFF-36C4-4705-9665-D0CA3AA4FA31}" type="datetime1">
              <a:rPr lang="en-US" smtClean="0"/>
              <a:t>4/18/2026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051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A2641C-42EA-469E-8B34-6B12E51DE84E}" type="datetime1">
              <a:rPr lang="en-US" smtClean="0"/>
              <a:t>4/18/2026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1183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3BFA96-5E6F-4BAE-A9CF-2DC64591F103}" type="datetime1">
              <a:rPr lang="en-US" smtClean="0"/>
              <a:t>4/18/2026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5319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0CE53C-B4B1-4D35-864C-C014093F5EA2}" type="datetime1">
              <a:rPr lang="en-US" smtClean="0"/>
              <a:t>4/18/2026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35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D7512-C501-40AA-0EE2-2106B00B1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4EF21D-2C10-C455-C262-694F059257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E51F0E-9E14-6B8B-3FD8-D1E4F52F8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37963-D209-40B7-9F2E-02C766D89B36}" type="datetimeFigureOut">
              <a:rPr lang="en-US" smtClean="0"/>
              <a:t>4/18/2026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354384-A558-7210-F04A-191054594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B81EE-49CD-B8C3-60B4-EBDC992B5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99EDD-2260-4AFA-92B6-ADEA2764E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835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FA5714-CEAA-5F60-5E91-1AA720971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A95155-76C5-AFC9-A51B-5551ED2CF1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D99076-C644-8140-5ABD-B45EB9D739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4CF445-B75A-4168-14AF-568291871F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37963-D209-40B7-9F2E-02C766D89B36}" type="datetimeFigureOut">
              <a:rPr lang="en-US" smtClean="0"/>
              <a:t>4/18/2026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81DCB0-57CB-BE56-3822-8C4884EEA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CF8423-0AA2-DA18-0836-5CA174995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99EDD-2260-4AFA-92B6-ADEA2764E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624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E66B5-65EB-D9C3-42B9-04E47FBCF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B3BD96-CE8E-F4DC-C1DB-4FA5288553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3E3844-9950-6A0B-3240-FB5F96D8CC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31E551-2A80-0EA4-08E6-D4E401DB52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51E5F0-97A8-9C67-A1CD-4DE16FFC63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270549E-150C-88C2-D00B-3FD789870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37963-D209-40B7-9F2E-02C766D89B36}" type="datetimeFigureOut">
              <a:rPr lang="en-US" smtClean="0"/>
              <a:t>4/18/2026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7F37D2A-FE77-5219-6E0A-40189617C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94C3F1F-9D78-3A0C-AD34-7E18FC8A1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99EDD-2260-4AFA-92B6-ADEA2764E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551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5D46D-BB11-34AB-1E0E-3E187B0857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08027F-8066-1A63-F40B-B6AAD4F393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37963-D209-40B7-9F2E-02C766D89B36}" type="datetimeFigureOut">
              <a:rPr lang="en-US" smtClean="0"/>
              <a:t>4/18/2026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7BE007-BEF4-247E-AF2C-41CE6FF0B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026CD6-334C-0EDA-DAE3-3E357CF84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99EDD-2260-4AFA-92B6-ADEA2764E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78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6C9E95-ECD8-81DD-5DB2-946B2C726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37963-D209-40B7-9F2E-02C766D89B36}" type="datetimeFigureOut">
              <a:rPr lang="en-US" smtClean="0"/>
              <a:t>4/18/2026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DAEEB7-C7C3-9A26-AD4E-DC276ECB2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FA1480-2B7F-7315-1471-D60B7391C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99EDD-2260-4AFA-92B6-ADEA2764E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744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CC8E0D-9AA8-2610-4E45-F73F2E682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7ABDCC-2FBA-34A8-9794-E9701F6F14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EFF546-E968-90FB-271C-392A4532C5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427D05-C793-A905-5C7F-3FBC12541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37963-D209-40B7-9F2E-02C766D89B36}" type="datetimeFigureOut">
              <a:rPr lang="en-US" smtClean="0"/>
              <a:t>4/18/2026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ACA9A7-02DD-C770-B902-C81C3AEFB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712802-7F66-6E80-6931-C18F278C8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99EDD-2260-4AFA-92B6-ADEA2764E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890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34ED5-7786-333A-64F1-2F11BAFCC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7E964B4-B201-D146-1A1E-C8708F5D29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FCF9EB-7157-BC21-EA43-CEEE6FC550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FE3AA5-0D15-1F8A-0680-A92F9FF48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37963-D209-40B7-9F2E-02C766D89B36}" type="datetimeFigureOut">
              <a:rPr lang="en-US" smtClean="0"/>
              <a:t>4/18/2026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C13D70-C961-957C-2D21-AC256872B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057B9A-E7F5-28E6-3838-4D0163F85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99EDD-2260-4AFA-92B6-ADEA2764E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166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CFE8751-2D4F-A59C-0C5D-614B157D3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718F6A-19DF-FD3A-2270-D0E044B813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4A10C2-5C5F-6235-2C19-DEE80A6DF0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5537963-D209-40B7-9F2E-02C766D89B36}" type="datetimeFigureOut">
              <a:rPr lang="en-US" smtClean="0"/>
              <a:t>4/18/2026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AFDACA-1EE3-87A0-4965-8576BAB8DA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35000" y="6603999"/>
            <a:ext cx="10795000" cy="381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AA8DA2-8789-A4B9-8C33-AE706BCAB2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1699EDD-2260-4AFA-92B6-ADEA2764E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568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35000" y="6604000"/>
            <a:ext cx="10795000" cy="381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Public Domain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711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3987C49-136A-F915-4150-9A83720FEE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Rectangle 93">
            <a:extLst>
              <a:ext uri="{FF2B5EF4-FFF2-40B4-BE49-F238E27FC236}">
                <a16:creationId xmlns:a16="http://schemas.microsoft.com/office/drawing/2014/main" id="{44731117-3976-4491-A1BD-0E0F5020AD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0073BCFC-A707-B537-BEF3-6660867054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A6211C-4BD7-6F98-0607-29C465598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3467" y="6356350"/>
            <a:ext cx="11237976" cy="50165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Public Domain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4C1530D-7814-EF2B-1714-A13DB1F16885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2096195"/>
            <a:ext cx="10287000" cy="266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3538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C2DB116-22AB-379F-CB63-E775F59C4F45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C321A73A-5649-2D17-9944-10223DEED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7839923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DAC4C41-E5F3-9187-C20B-D4E3FFE2E1B4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FB4C36D-4575-96C7-5CDC-4BC5CA160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16069555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7C20E14-FC2D-E886-50C0-E81D16FD326F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2843"/>
            <a:ext cx="12192000" cy="3772314"/>
          </a:xfrm>
          <a:prstGeom prst="rect">
            <a:avLst/>
          </a:prstGeo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6B8D9D-F3D8-99D2-EC9F-D53A77B98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19610134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89B72D6-37BF-5DC8-58CB-1D83C12E9341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C64A95-31E7-FD27-9C21-9D5DD8C90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4326055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4F756C7-AC4C-113A-FE3A-6CCC368454DC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FFA4780E-FF24-FDB1-384E-6FFDE48C7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14442484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7CCBF4B-7493-8DE8-DAE5-1E9BE26B2DBD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04892"/>
            <a:ext cx="12192000" cy="4048217"/>
          </a:xfrm>
          <a:prstGeom prst="rect">
            <a:avLst/>
          </a:prstGeo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82AD06C-4EA4-3213-26D4-5514A452F1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5493272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CDE9B9B-862C-1C62-B832-D98AC648268A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31B7105-3B0F-4B9B-37D7-345C823D4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34168142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8B0561A-C934-2298-EA03-40132954A408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C937DE8-CC48-375A-E30E-D0B2A5F7B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3823501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E5F7352-8B3C-5D9D-AFCC-88A1D5D43D4E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6781"/>
            <a:ext cx="12192000" cy="3804438"/>
          </a:xfrm>
          <a:prstGeom prst="rect">
            <a:avLst/>
          </a:prstGeo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5A80473-B155-D023-7778-17CBEEC63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6903995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25229E3-3FEF-3F5E-34FD-117DBA9D995D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82F2D7D-3D1D-9D62-1892-DC40DD8BB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12978848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2232247-C3DF-15EC-C981-92BE1DD5D553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92D5CADD-6FB3-D12B-22C2-0A90AC04F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4206563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7D47FBF-0D2F-82E3-0162-633DC5577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A5567F8-7740-527C-9F31-CE43C20B4D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32560"/>
            <a:ext cx="12192000" cy="399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8320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69</Words>
  <Application>Microsoft Office PowerPoint</Application>
  <PresentationFormat>Widescreen</PresentationFormat>
  <Paragraphs>15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Aptos</vt:lpstr>
      <vt:lpstr>Aptos Display</vt:lpstr>
      <vt:lpstr>Arial</vt:lpstr>
      <vt:lpstr>Calibri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Gothard, Sarah</dc:creator>
  <cp:lastModifiedBy>Gothard, Sarah</cp:lastModifiedBy>
  <cp:revision>2</cp:revision>
  <dcterms:created xsi:type="dcterms:W3CDTF">2026-04-19T01:29:08Z</dcterms:created>
  <dcterms:modified xsi:type="dcterms:W3CDTF">2026-04-19T01:59:10Z</dcterms:modified>
</cp:coreProperties>
</file>