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69" r:id="rId2"/>
  </p:sldMasterIdLst>
  <p:notesMasterIdLst>
    <p:notesMasterId r:id="rId20"/>
  </p:notesMasterIdLst>
  <p:handoutMasterIdLst>
    <p:handoutMasterId r:id="rId21"/>
  </p:handoutMasterIdLst>
  <p:sldIdLst>
    <p:sldId id="339" r:id="rId3"/>
    <p:sldId id="259" r:id="rId4"/>
    <p:sldId id="260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9E8F1-011A-4D25-972A-D09EA05C8F9C}" v="21" dt="2020-02-15T21:38:27.937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34" d="100"/>
          <a:sy n="34" d="100"/>
        </p:scale>
        <p:origin x="91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13CF0178-1A33-4D40-BD7A-AB0382C9A385}"/>
    <pc:docChg chg="undo custSel addSld delSld modSld">
      <pc:chgData name="Sarah Gothard" userId="0e53f415fda5f162" providerId="LiveId" clId="{13CF0178-1A33-4D40-BD7A-AB0382C9A385}" dt="2020-02-15T21:38:36.659" v="76" actId="1076"/>
      <pc:docMkLst>
        <pc:docMk/>
      </pc:docMkLst>
      <pc:sldChg chg="addSp delSp modSp">
        <pc:chgData name="Sarah Gothard" userId="0e53f415fda5f162" providerId="LiveId" clId="{13CF0178-1A33-4D40-BD7A-AB0382C9A385}" dt="2020-02-15T21:28:38.726" v="44" actId="1076"/>
        <pc:sldMkLst>
          <pc:docMk/>
          <pc:sldMk cId="406854814" sldId="259"/>
        </pc:sldMkLst>
        <pc:picChg chg="add mod">
          <ac:chgData name="Sarah Gothard" userId="0e53f415fda5f162" providerId="LiveId" clId="{13CF0178-1A33-4D40-BD7A-AB0382C9A385}" dt="2020-02-15T21:28:38.726" v="44" actId="1076"/>
          <ac:picMkLst>
            <pc:docMk/>
            <pc:sldMk cId="406854814" sldId="259"/>
            <ac:picMk id="5" creationId="{615AAD87-BD66-487E-8288-0E2287BA2070}"/>
          </ac:picMkLst>
        </pc:picChg>
        <pc:picChg chg="del">
          <ac:chgData name="Sarah Gothard" userId="0e53f415fda5f162" providerId="LiveId" clId="{13CF0178-1A33-4D40-BD7A-AB0382C9A385}" dt="2020-02-15T21:25:10.224" v="1" actId="478"/>
          <ac:picMkLst>
            <pc:docMk/>
            <pc:sldMk cId="406854814" sldId="259"/>
            <ac:picMk id="8" creationId="{E45B1CFF-162C-4C15-B54A-192FE2FB2522}"/>
          </ac:picMkLst>
        </pc:picChg>
      </pc:sldChg>
      <pc:sldChg chg="addSp delSp modSp">
        <pc:chgData name="Sarah Gothard" userId="0e53f415fda5f162" providerId="LiveId" clId="{13CF0178-1A33-4D40-BD7A-AB0382C9A385}" dt="2020-02-15T21:35:30.104" v="63" actId="1076"/>
        <pc:sldMkLst>
          <pc:docMk/>
          <pc:sldMk cId="1567962184" sldId="260"/>
        </pc:sldMkLst>
        <pc:picChg chg="add mod">
          <ac:chgData name="Sarah Gothard" userId="0e53f415fda5f162" providerId="LiveId" clId="{13CF0178-1A33-4D40-BD7A-AB0382C9A385}" dt="2020-02-15T21:35:30.104" v="63" actId="1076"/>
          <ac:picMkLst>
            <pc:docMk/>
            <pc:sldMk cId="1567962184" sldId="260"/>
            <ac:picMk id="5" creationId="{4B32E1DA-3E57-453F-B878-98CE79B07214}"/>
          </ac:picMkLst>
        </pc:picChg>
        <pc:picChg chg="del">
          <ac:chgData name="Sarah Gothard" userId="0e53f415fda5f162" providerId="LiveId" clId="{13CF0178-1A33-4D40-BD7A-AB0382C9A385}" dt="2020-02-15T21:25:11.714" v="2" actId="478"/>
          <ac:picMkLst>
            <pc:docMk/>
            <pc:sldMk cId="1567962184" sldId="260"/>
            <ac:picMk id="7" creationId="{2EC199BF-B4E5-4488-A624-19E36FDEDE6F}"/>
          </ac:picMkLst>
        </pc:picChg>
      </pc:sldChg>
      <pc:sldChg chg="addSp delSp modSp">
        <pc:chgData name="Sarah Gothard" userId="0e53f415fda5f162" providerId="LiveId" clId="{13CF0178-1A33-4D40-BD7A-AB0382C9A385}" dt="2020-02-15T21:27:23.967" v="41" actId="1076"/>
        <pc:sldMkLst>
          <pc:docMk/>
          <pc:sldMk cId="4222139619" sldId="273"/>
        </pc:sldMkLst>
        <pc:picChg chg="add mod">
          <ac:chgData name="Sarah Gothard" userId="0e53f415fda5f162" providerId="LiveId" clId="{13CF0178-1A33-4D40-BD7A-AB0382C9A385}" dt="2020-02-15T21:27:23.967" v="41" actId="1076"/>
          <ac:picMkLst>
            <pc:docMk/>
            <pc:sldMk cId="4222139619" sldId="273"/>
            <ac:picMk id="2" creationId="{A2A33B54-2AEC-4D3B-BFE9-A59B9BB52AAC}"/>
          </ac:picMkLst>
        </pc:picChg>
        <pc:picChg chg="del">
          <ac:chgData name="Sarah Gothard" userId="0e53f415fda5f162" providerId="LiveId" clId="{13CF0178-1A33-4D40-BD7A-AB0382C9A385}" dt="2020-02-15T21:25:08.766" v="0" actId="478"/>
          <ac:picMkLst>
            <pc:docMk/>
            <pc:sldMk cId="4222139619" sldId="273"/>
            <ac:picMk id="3" creationId="{2217FEE1-19D7-4897-970F-590D1A7C7860}"/>
          </ac:picMkLst>
        </pc:picChg>
      </pc:sldChg>
      <pc:sldChg chg="addSp delSp">
        <pc:chgData name="Sarah Gothard" userId="0e53f415fda5f162" providerId="LiveId" clId="{13CF0178-1A33-4D40-BD7A-AB0382C9A385}" dt="2020-02-15T21:27:12.606" v="36"/>
        <pc:sldMkLst>
          <pc:docMk/>
          <pc:sldMk cId="3470360116" sldId="274"/>
        </pc:sldMkLst>
        <pc:picChg chg="add del">
          <ac:chgData name="Sarah Gothard" userId="0e53f415fda5f162" providerId="LiveId" clId="{13CF0178-1A33-4D40-BD7A-AB0382C9A385}" dt="2020-02-15T21:27:12.606" v="36"/>
          <ac:picMkLst>
            <pc:docMk/>
            <pc:sldMk cId="3470360116" sldId="274"/>
            <ac:picMk id="5" creationId="{7CE19A12-D507-4F3B-9F09-2DB241BE7D70}"/>
          </ac:picMkLst>
        </pc:picChg>
        <pc:picChg chg="add">
          <ac:chgData name="Sarah Gothard" userId="0e53f415fda5f162" providerId="LiveId" clId="{13CF0178-1A33-4D40-BD7A-AB0382C9A385}" dt="2020-02-15T21:26:54.428" v="34"/>
          <ac:picMkLst>
            <pc:docMk/>
            <pc:sldMk cId="3470360116" sldId="274"/>
            <ac:picMk id="6" creationId="{3EA94160-AD01-4897-85A6-D0F9C1AB9E05}"/>
          </ac:picMkLst>
        </pc:picChg>
        <pc:picChg chg="del">
          <ac:chgData name="Sarah Gothard" userId="0e53f415fda5f162" providerId="LiveId" clId="{13CF0178-1A33-4D40-BD7A-AB0382C9A385}" dt="2020-02-15T21:25:13.281" v="3" actId="478"/>
          <ac:picMkLst>
            <pc:docMk/>
            <pc:sldMk cId="3470360116" sldId="274"/>
            <ac:picMk id="9" creationId="{938B906E-476D-4A9C-8205-B417D67C73BA}"/>
          </ac:picMkLst>
        </pc:picChg>
      </pc:sldChg>
      <pc:sldChg chg="addSp delSp modSp">
        <pc:chgData name="Sarah Gothard" userId="0e53f415fda5f162" providerId="LiveId" clId="{13CF0178-1A33-4D40-BD7A-AB0382C9A385}" dt="2020-02-15T21:25:51.839" v="17" actId="1076"/>
        <pc:sldMkLst>
          <pc:docMk/>
          <pc:sldMk cId="3416380893" sldId="275"/>
        </pc:sldMkLst>
        <pc:picChg chg="add mod">
          <ac:chgData name="Sarah Gothard" userId="0e53f415fda5f162" providerId="LiveId" clId="{13CF0178-1A33-4D40-BD7A-AB0382C9A385}" dt="2020-02-15T21:25:51.839" v="17" actId="1076"/>
          <ac:picMkLst>
            <pc:docMk/>
            <pc:sldMk cId="3416380893" sldId="275"/>
            <ac:picMk id="5" creationId="{B617A72A-9871-4017-A8F3-9CCFC918C7BB}"/>
          </ac:picMkLst>
        </pc:picChg>
        <pc:picChg chg="del">
          <ac:chgData name="Sarah Gothard" userId="0e53f415fda5f162" providerId="LiveId" clId="{13CF0178-1A33-4D40-BD7A-AB0382C9A385}" dt="2020-02-15T21:25:16.364" v="4" actId="478"/>
          <ac:picMkLst>
            <pc:docMk/>
            <pc:sldMk cId="3416380893" sldId="275"/>
            <ac:picMk id="6" creationId="{1C5CCAD3-525C-44DB-9494-1D6588A18C33}"/>
          </ac:picMkLst>
        </pc:picChg>
      </pc:sldChg>
      <pc:sldChg chg="del">
        <pc:chgData name="Sarah Gothard" userId="0e53f415fda5f162" providerId="LiveId" clId="{13CF0178-1A33-4D40-BD7A-AB0382C9A385}" dt="2020-02-15T21:25:39.900" v="9" actId="2696"/>
        <pc:sldMkLst>
          <pc:docMk/>
          <pc:sldMk cId="1527731040" sldId="276"/>
        </pc:sldMkLst>
      </pc:sldChg>
      <pc:sldChg chg="addSp modSp add">
        <pc:chgData name="Sarah Gothard" userId="0e53f415fda5f162" providerId="LiveId" clId="{13CF0178-1A33-4D40-BD7A-AB0382C9A385}" dt="2020-02-15T21:30:03.262" v="47" actId="1076"/>
        <pc:sldMkLst>
          <pc:docMk/>
          <pc:sldMk cId="3289946549" sldId="276"/>
        </pc:sldMkLst>
        <pc:picChg chg="add mod">
          <ac:chgData name="Sarah Gothard" userId="0e53f415fda5f162" providerId="LiveId" clId="{13CF0178-1A33-4D40-BD7A-AB0382C9A385}" dt="2020-02-15T21:30:03.262" v="47" actId="1076"/>
          <ac:picMkLst>
            <pc:docMk/>
            <pc:sldMk cId="3289946549" sldId="276"/>
            <ac:picMk id="5" creationId="{EDC05D12-F0F0-4F30-9D0E-C4292E635FE0}"/>
          </ac:picMkLst>
        </pc:picChg>
      </pc:sldChg>
      <pc:sldChg chg="del">
        <pc:chgData name="Sarah Gothard" userId="0e53f415fda5f162" providerId="LiveId" clId="{13CF0178-1A33-4D40-BD7A-AB0382C9A385}" dt="2020-02-15T21:25:42.766" v="10" actId="2696"/>
        <pc:sldMkLst>
          <pc:docMk/>
          <pc:sldMk cId="950275207" sldId="277"/>
        </pc:sldMkLst>
      </pc:sldChg>
      <pc:sldChg chg="addSp modSp add">
        <pc:chgData name="Sarah Gothard" userId="0e53f415fda5f162" providerId="LiveId" clId="{13CF0178-1A33-4D40-BD7A-AB0382C9A385}" dt="2020-02-15T21:36:43.365" v="68" actId="1076"/>
        <pc:sldMkLst>
          <pc:docMk/>
          <pc:sldMk cId="2937104044" sldId="277"/>
        </pc:sldMkLst>
        <pc:picChg chg="add mod">
          <ac:chgData name="Sarah Gothard" userId="0e53f415fda5f162" providerId="LiveId" clId="{13CF0178-1A33-4D40-BD7A-AB0382C9A385}" dt="2020-02-15T21:36:43.365" v="68" actId="1076"/>
          <ac:picMkLst>
            <pc:docMk/>
            <pc:sldMk cId="2937104044" sldId="277"/>
            <ac:picMk id="5" creationId="{F93FF9AF-B2B9-4EF8-8B0B-C1E9D77AB322}"/>
          </ac:picMkLst>
        </pc:picChg>
      </pc:sldChg>
      <pc:sldChg chg="del">
        <pc:chgData name="Sarah Gothard" userId="0e53f415fda5f162" providerId="LiveId" clId="{13CF0178-1A33-4D40-BD7A-AB0382C9A385}" dt="2020-02-15T21:25:42.775" v="11" actId="2696"/>
        <pc:sldMkLst>
          <pc:docMk/>
          <pc:sldMk cId="2784967598" sldId="278"/>
        </pc:sldMkLst>
      </pc:sldChg>
      <pc:sldChg chg="addSp add">
        <pc:chgData name="Sarah Gothard" userId="0e53f415fda5f162" providerId="LiveId" clId="{13CF0178-1A33-4D40-BD7A-AB0382C9A385}" dt="2020-02-15T21:26:51.443" v="33"/>
        <pc:sldMkLst>
          <pc:docMk/>
          <pc:sldMk cId="3284969962" sldId="278"/>
        </pc:sldMkLst>
        <pc:picChg chg="add">
          <ac:chgData name="Sarah Gothard" userId="0e53f415fda5f162" providerId="LiveId" clId="{13CF0178-1A33-4D40-BD7A-AB0382C9A385}" dt="2020-02-15T21:26:51.443" v="33"/>
          <ac:picMkLst>
            <pc:docMk/>
            <pc:sldMk cId="3284969962" sldId="278"/>
            <ac:picMk id="5" creationId="{66AE3142-99DD-4E5D-93C8-6C93186D3E1E}"/>
          </ac:picMkLst>
        </pc:picChg>
      </pc:sldChg>
      <pc:sldChg chg="add">
        <pc:chgData name="Sarah Gothard" userId="0e53f415fda5f162" providerId="LiveId" clId="{13CF0178-1A33-4D40-BD7A-AB0382C9A385}" dt="2020-02-15T21:25:58.351" v="18"/>
        <pc:sldMkLst>
          <pc:docMk/>
          <pc:sldMk cId="416809975" sldId="279"/>
        </pc:sldMkLst>
      </pc:sldChg>
      <pc:sldChg chg="del">
        <pc:chgData name="Sarah Gothard" userId="0e53f415fda5f162" providerId="LiveId" clId="{13CF0178-1A33-4D40-BD7A-AB0382C9A385}" dt="2020-02-15T21:25:42.784" v="12" actId="2696"/>
        <pc:sldMkLst>
          <pc:docMk/>
          <pc:sldMk cId="1200136190" sldId="279"/>
        </pc:sldMkLst>
      </pc:sldChg>
      <pc:sldChg chg="addSp modSp add">
        <pc:chgData name="Sarah Gothard" userId="0e53f415fda5f162" providerId="LiveId" clId="{13CF0178-1A33-4D40-BD7A-AB0382C9A385}" dt="2020-02-15T21:31:34.462" v="50" actId="1076"/>
        <pc:sldMkLst>
          <pc:docMk/>
          <pc:sldMk cId="2274190256" sldId="280"/>
        </pc:sldMkLst>
        <pc:picChg chg="add mod">
          <ac:chgData name="Sarah Gothard" userId="0e53f415fda5f162" providerId="LiveId" clId="{13CF0178-1A33-4D40-BD7A-AB0382C9A385}" dt="2020-02-15T21:31:34.462" v="50" actId="1076"/>
          <ac:picMkLst>
            <pc:docMk/>
            <pc:sldMk cId="2274190256" sldId="280"/>
            <ac:picMk id="5" creationId="{1003E72F-66D1-4A44-9F44-AF682D126EF4}"/>
          </ac:picMkLst>
        </pc:picChg>
      </pc:sldChg>
      <pc:sldChg chg="del">
        <pc:chgData name="Sarah Gothard" userId="0e53f415fda5f162" providerId="LiveId" clId="{13CF0178-1A33-4D40-BD7A-AB0382C9A385}" dt="2020-02-15T21:25:42.790" v="13" actId="2696"/>
        <pc:sldMkLst>
          <pc:docMk/>
          <pc:sldMk cId="3525456167" sldId="280"/>
        </pc:sldMkLst>
      </pc:sldChg>
      <pc:sldChg chg="del">
        <pc:chgData name="Sarah Gothard" userId="0e53f415fda5f162" providerId="LiveId" clId="{13CF0178-1A33-4D40-BD7A-AB0382C9A385}" dt="2020-02-15T21:25:42.800" v="15" actId="2696"/>
        <pc:sldMkLst>
          <pc:docMk/>
          <pc:sldMk cId="309047126" sldId="281"/>
        </pc:sldMkLst>
      </pc:sldChg>
      <pc:sldChg chg="addSp modSp add">
        <pc:chgData name="Sarah Gothard" userId="0e53f415fda5f162" providerId="LiveId" clId="{13CF0178-1A33-4D40-BD7A-AB0382C9A385}" dt="2020-02-15T21:37:40.600" v="71" actId="1076"/>
        <pc:sldMkLst>
          <pc:docMk/>
          <pc:sldMk cId="4031245718" sldId="281"/>
        </pc:sldMkLst>
        <pc:picChg chg="add mod">
          <ac:chgData name="Sarah Gothard" userId="0e53f415fda5f162" providerId="LiveId" clId="{13CF0178-1A33-4D40-BD7A-AB0382C9A385}" dt="2020-02-15T21:37:40.600" v="71" actId="1076"/>
          <ac:picMkLst>
            <pc:docMk/>
            <pc:sldMk cId="4031245718" sldId="281"/>
            <ac:picMk id="5" creationId="{C44D8972-F49A-40AB-B898-09790C686440}"/>
          </ac:picMkLst>
        </pc:picChg>
      </pc:sldChg>
      <pc:sldChg chg="del">
        <pc:chgData name="Sarah Gothard" userId="0e53f415fda5f162" providerId="LiveId" clId="{13CF0178-1A33-4D40-BD7A-AB0382C9A385}" dt="2020-02-15T21:25:42.805" v="16" actId="2696"/>
        <pc:sldMkLst>
          <pc:docMk/>
          <pc:sldMk cId="3342065105" sldId="282"/>
        </pc:sldMkLst>
      </pc:sldChg>
      <pc:sldChg chg="addSp add">
        <pc:chgData name="Sarah Gothard" userId="0e53f415fda5f162" providerId="LiveId" clId="{13CF0178-1A33-4D40-BD7A-AB0382C9A385}" dt="2020-02-15T21:26:48.479" v="32"/>
        <pc:sldMkLst>
          <pc:docMk/>
          <pc:sldMk cId="3842439394" sldId="282"/>
        </pc:sldMkLst>
        <pc:picChg chg="add">
          <ac:chgData name="Sarah Gothard" userId="0e53f415fda5f162" providerId="LiveId" clId="{13CF0178-1A33-4D40-BD7A-AB0382C9A385}" dt="2020-02-15T21:26:48.479" v="32"/>
          <ac:picMkLst>
            <pc:docMk/>
            <pc:sldMk cId="3842439394" sldId="282"/>
            <ac:picMk id="5" creationId="{7C3A0905-676E-49B6-A28D-D19171E1573A}"/>
          </ac:picMkLst>
        </pc:picChg>
      </pc:sldChg>
      <pc:sldChg chg="add">
        <pc:chgData name="Sarah Gothard" userId="0e53f415fda5f162" providerId="LiveId" clId="{13CF0178-1A33-4D40-BD7A-AB0382C9A385}" dt="2020-02-15T21:25:59.738" v="19"/>
        <pc:sldMkLst>
          <pc:docMk/>
          <pc:sldMk cId="2383550928" sldId="283"/>
        </pc:sldMkLst>
      </pc:sldChg>
      <pc:sldChg chg="del">
        <pc:chgData name="Sarah Gothard" userId="0e53f415fda5f162" providerId="LiveId" clId="{13CF0178-1A33-4D40-BD7A-AB0382C9A385}" dt="2020-02-15T21:25:42.795" v="14" actId="2696"/>
        <pc:sldMkLst>
          <pc:docMk/>
          <pc:sldMk cId="2756177495" sldId="283"/>
        </pc:sldMkLst>
      </pc:sldChg>
      <pc:sldChg chg="addSp delSp modSp add">
        <pc:chgData name="Sarah Gothard" userId="0e53f415fda5f162" providerId="LiveId" clId="{13CF0178-1A33-4D40-BD7A-AB0382C9A385}" dt="2020-02-15T21:32:43.892" v="57" actId="1076"/>
        <pc:sldMkLst>
          <pc:docMk/>
          <pc:sldMk cId="2159569205" sldId="284"/>
        </pc:sldMkLst>
        <pc:picChg chg="add del">
          <ac:chgData name="Sarah Gothard" userId="0e53f415fda5f162" providerId="LiveId" clId="{13CF0178-1A33-4D40-BD7A-AB0382C9A385}" dt="2020-02-15T21:32:26.378" v="52"/>
          <ac:picMkLst>
            <pc:docMk/>
            <pc:sldMk cId="2159569205" sldId="284"/>
            <ac:picMk id="5" creationId="{1865B43C-167C-46FD-A070-8846FAC9625D}"/>
          </ac:picMkLst>
        </pc:picChg>
        <pc:picChg chg="add mod">
          <ac:chgData name="Sarah Gothard" userId="0e53f415fda5f162" providerId="LiveId" clId="{13CF0178-1A33-4D40-BD7A-AB0382C9A385}" dt="2020-02-15T21:32:43.892" v="57" actId="1076"/>
          <ac:picMkLst>
            <pc:docMk/>
            <pc:sldMk cId="2159569205" sldId="284"/>
            <ac:picMk id="6" creationId="{821F48C6-BDBB-4FE3-B58C-1CD591337E37}"/>
          </ac:picMkLst>
        </pc:picChg>
      </pc:sldChg>
      <pc:sldChg chg="addSp modSp add">
        <pc:chgData name="Sarah Gothard" userId="0e53f415fda5f162" providerId="LiveId" clId="{13CF0178-1A33-4D40-BD7A-AB0382C9A385}" dt="2020-02-15T21:38:36.659" v="76" actId="1076"/>
        <pc:sldMkLst>
          <pc:docMk/>
          <pc:sldMk cId="1014978155" sldId="285"/>
        </pc:sldMkLst>
        <pc:picChg chg="add mod">
          <ac:chgData name="Sarah Gothard" userId="0e53f415fda5f162" providerId="LiveId" clId="{13CF0178-1A33-4D40-BD7A-AB0382C9A385}" dt="2020-02-15T21:38:36.659" v="76" actId="1076"/>
          <ac:picMkLst>
            <pc:docMk/>
            <pc:sldMk cId="1014978155" sldId="285"/>
            <ac:picMk id="5" creationId="{4FB3E830-0CB4-40A0-9918-E5FB57072176}"/>
          </ac:picMkLst>
        </pc:picChg>
      </pc:sldChg>
      <pc:sldChg chg="addSp modSp add">
        <pc:chgData name="Sarah Gothard" userId="0e53f415fda5f162" providerId="LiveId" clId="{13CF0178-1A33-4D40-BD7A-AB0382C9A385}" dt="2020-02-15T21:26:44.064" v="31" actId="1076"/>
        <pc:sldMkLst>
          <pc:docMk/>
          <pc:sldMk cId="2492804848" sldId="286"/>
        </pc:sldMkLst>
        <pc:picChg chg="add mod">
          <ac:chgData name="Sarah Gothard" userId="0e53f415fda5f162" providerId="LiveId" clId="{13CF0178-1A33-4D40-BD7A-AB0382C9A385}" dt="2020-02-15T21:26:44.064" v="31" actId="1076"/>
          <ac:picMkLst>
            <pc:docMk/>
            <pc:sldMk cId="2492804848" sldId="286"/>
            <ac:picMk id="5" creationId="{92E6D93C-DC51-4764-82D5-ADCE88D5EB9A}"/>
          </ac:picMkLst>
        </pc:picChg>
      </pc:sldChg>
      <pc:sldChg chg="add">
        <pc:chgData name="Sarah Gothard" userId="0e53f415fda5f162" providerId="LiveId" clId="{13CF0178-1A33-4D40-BD7A-AB0382C9A385}" dt="2020-02-15T21:26:01.084" v="20"/>
        <pc:sldMkLst>
          <pc:docMk/>
          <pc:sldMk cId="1654897377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0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2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7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1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8360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149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31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5149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95789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3834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3975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4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4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200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69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6875980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77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2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44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10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36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43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60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07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2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5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6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1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9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98413" y="658930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6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6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A33B54-2AEC-4D3B-BFE9-A59B9BB5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2" y="2787974"/>
            <a:ext cx="10943773" cy="12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72838E-4F3B-8B7B-5856-4C7C112792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3F3DB-7060-7D22-DAA4-56362621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9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71E2AC-5B80-4DBB-7B44-E1DEC173E33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54993-457C-3E7D-6427-011693A9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4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3FC80A-10DB-299F-9F66-DC7A32F9125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671933-6219-B712-36B5-F2FF012D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CF3CE-EB4B-46F4-99CD-389BDCAB21E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F1C5F-281F-4E02-8E04-01D2ABB0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5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34D6A-6262-3AF8-2438-580A7C9452C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6B5EC5-CF72-DF21-1E56-29447A43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6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FCCCF2-F5B9-5C67-8292-4EB1B19E62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067A8-E784-79E8-701E-8CE47A9C9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7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2AE5D6-A02C-F132-B283-D38AE5F55DB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61912-98FF-8719-72FA-6AFAC4A0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0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580F55-0240-5A48-D851-33133399BAA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E97E7-4D7A-E68C-64B3-EC98E106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F721BF-726C-6DFE-74C1-D32456A42E6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E7CA9-2A1F-C09A-D649-8521AE81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6953DE-5D25-D8D0-E07F-C0349B489F1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56F81-6E58-EDD3-7B9B-73FEF304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62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04842-6420-29EA-8C5F-79429CE647F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EACA8D-F795-7E57-C15E-E6321D76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6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9E2C55-7C0C-DDDC-B845-6393DC37D13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8FDAE-AB2E-F8DD-670C-2FA3AB70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8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A2BFE2-A3B0-9B6A-6AFC-234ADA90600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4F441-53A5-3B83-7D66-B7079814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46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8E4A90-55B2-0076-AE31-3DB1DB8D5E8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8EF63-E737-E015-C307-8C8ABA95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0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839F71-81AB-5B5F-F89A-AD54D832A9F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4C5EC-3C1A-AF14-1ED8-25CE0905D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6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DA397C-4B08-D0E5-D5D8-E5E4CF66C89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488452-ADF9-5BBF-F01D-4AB58D08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9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81</Words>
  <Application>Microsoft Office PowerPoint</Application>
  <PresentationFormat>Widescreen</PresentationFormat>
  <Paragraphs>23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Calisto MT</vt:lpstr>
      <vt:lpstr>Wingdings 2</vt:lpstr>
      <vt:lpstr>Hymns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2019-10-02T02:24:59Z</dcterms:created>
  <dcterms:modified xsi:type="dcterms:W3CDTF">2026-01-23T21:57:48Z</dcterms:modified>
</cp:coreProperties>
</file>