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1"/>
    <p:sldMasterId id="2147483786" r:id="rId2"/>
  </p:sldMasterIdLst>
  <p:notesMasterIdLst>
    <p:notesMasterId r:id="rId13"/>
  </p:notesMasterIdLst>
  <p:handoutMasterIdLst>
    <p:handoutMasterId r:id="rId14"/>
  </p:handoutMasterIdLst>
  <p:sldIdLst>
    <p:sldId id="339" r:id="rId3"/>
    <p:sldId id="257" r:id="rId4"/>
    <p:sldId id="266" r:id="rId5"/>
    <p:sldId id="258" r:id="rId6"/>
    <p:sldId id="270" r:id="rId7"/>
    <p:sldId id="271" r:id="rId8"/>
    <p:sldId id="340" r:id="rId9"/>
    <p:sldId id="267" r:id="rId10"/>
    <p:sldId id="268" r:id="rId11"/>
    <p:sldId id="34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1" autoAdjust="0"/>
    <p:restoredTop sz="90239" autoAdjust="0"/>
  </p:normalViewPr>
  <p:slideViewPr>
    <p:cSldViewPr snapToGrid="0" showGuides="1">
      <p:cViewPr varScale="1">
        <p:scale>
          <a:sx n="67" d="100"/>
          <a:sy n="67" d="100"/>
        </p:scale>
        <p:origin x="672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71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Gothard" userId="0e53f415fda5f162" providerId="LiveId" clId="{CB432A13-4FD4-4A34-A0B1-89CB006A4647}"/>
    <pc:docChg chg="custSel addSld delSld modSld">
      <pc:chgData name="Sarah Gothard" userId="0e53f415fda5f162" providerId="LiveId" clId="{CB432A13-4FD4-4A34-A0B1-89CB006A4647}" dt="2019-07-10T00:29:40.313" v="28"/>
      <pc:docMkLst>
        <pc:docMk/>
      </pc:docMkLst>
      <pc:sldChg chg="addSp delSp">
        <pc:chgData name="Sarah Gothard" userId="0e53f415fda5f162" providerId="LiveId" clId="{CB432A13-4FD4-4A34-A0B1-89CB006A4647}" dt="2019-07-10T00:24:40.808" v="23"/>
        <pc:sldMkLst>
          <pc:docMk/>
          <pc:sldMk cId="2518061431" sldId="257"/>
        </pc:sldMkLst>
        <pc:picChg chg="add del">
          <ac:chgData name="Sarah Gothard" userId="0e53f415fda5f162" providerId="LiveId" clId="{CB432A13-4FD4-4A34-A0B1-89CB006A4647}" dt="2019-07-09T17:58:35.618" v="10" actId="478"/>
          <ac:picMkLst>
            <pc:docMk/>
            <pc:sldMk cId="2518061431" sldId="257"/>
            <ac:picMk id="2" creationId="{43C848DA-A45D-40C3-942D-ADD4D4A2CE62}"/>
          </ac:picMkLst>
        </pc:picChg>
        <pc:picChg chg="add">
          <ac:chgData name="Sarah Gothard" userId="0e53f415fda5f162" providerId="LiveId" clId="{CB432A13-4FD4-4A34-A0B1-89CB006A4647}" dt="2019-07-10T00:24:40.808" v="23"/>
          <ac:picMkLst>
            <pc:docMk/>
            <pc:sldMk cId="2518061431" sldId="257"/>
            <ac:picMk id="2" creationId="{E125043B-59DD-4BA0-896A-40CD957ECBF6}"/>
          </ac:picMkLst>
        </pc:picChg>
        <pc:picChg chg="del">
          <ac:chgData name="Sarah Gothard" userId="0e53f415fda5f162" providerId="LiveId" clId="{CB432A13-4FD4-4A34-A0B1-89CB006A4647}" dt="2019-07-09T17:43:33.463" v="6" actId="478"/>
          <ac:picMkLst>
            <pc:docMk/>
            <pc:sldMk cId="2518061431" sldId="257"/>
            <ac:picMk id="3" creationId="{C6099E90-5BF1-4520-9C2B-D7EA12AF4143}"/>
          </ac:picMkLst>
        </pc:picChg>
      </pc:sldChg>
      <pc:sldChg chg="addSp delSp">
        <pc:chgData name="Sarah Gothard" userId="0e53f415fda5f162" providerId="LiveId" clId="{CB432A13-4FD4-4A34-A0B1-89CB006A4647}" dt="2019-07-10T00:06:56.532" v="13"/>
        <pc:sldMkLst>
          <pc:docMk/>
          <pc:sldMk cId="3582153031" sldId="258"/>
        </pc:sldMkLst>
        <pc:picChg chg="add">
          <ac:chgData name="Sarah Gothard" userId="0e53f415fda5f162" providerId="LiveId" clId="{CB432A13-4FD4-4A34-A0B1-89CB006A4647}" dt="2019-07-10T00:06:56.532" v="13"/>
          <ac:picMkLst>
            <pc:docMk/>
            <pc:sldMk cId="3582153031" sldId="258"/>
            <ac:picMk id="2" creationId="{D58F64BC-23B0-4E97-BB99-5A0C1E450E4A}"/>
          </ac:picMkLst>
        </pc:picChg>
        <pc:picChg chg="del">
          <ac:chgData name="Sarah Gothard" userId="0e53f415fda5f162" providerId="LiveId" clId="{CB432A13-4FD4-4A34-A0B1-89CB006A4647}" dt="2019-07-09T17:58:37.549" v="11" actId="478"/>
          <ac:picMkLst>
            <pc:docMk/>
            <pc:sldMk cId="3582153031" sldId="258"/>
            <ac:picMk id="3" creationId="{C4A5E7DB-D625-45E5-954E-07D684705670}"/>
          </ac:picMkLst>
        </pc:picChg>
      </pc:sldChg>
      <pc:sldChg chg="addSp add">
        <pc:chgData name="Sarah Gothard" userId="0e53f415fda5f162" providerId="LiveId" clId="{CB432A13-4FD4-4A34-A0B1-89CB006A4647}" dt="2019-07-10T00:27:46.793" v="26"/>
        <pc:sldMkLst>
          <pc:docMk/>
          <pc:sldMk cId="3936271490" sldId="266"/>
        </pc:sldMkLst>
        <pc:picChg chg="add">
          <ac:chgData name="Sarah Gothard" userId="0e53f415fda5f162" providerId="LiveId" clId="{CB432A13-4FD4-4A34-A0B1-89CB006A4647}" dt="2019-07-10T00:27:46.793" v="26"/>
          <ac:picMkLst>
            <pc:docMk/>
            <pc:sldMk cId="3936271490" sldId="266"/>
            <ac:picMk id="2" creationId="{D711987B-CE0F-4A50-A5E0-F2329E6BCFCD}"/>
          </ac:picMkLst>
        </pc:picChg>
      </pc:sldChg>
      <pc:sldChg chg="addSp add">
        <pc:chgData name="Sarah Gothard" userId="0e53f415fda5f162" providerId="LiveId" clId="{CB432A13-4FD4-4A34-A0B1-89CB006A4647}" dt="2019-07-10T00:26:26.420" v="25"/>
        <pc:sldMkLst>
          <pc:docMk/>
          <pc:sldMk cId="681281394" sldId="267"/>
        </pc:sldMkLst>
        <pc:picChg chg="add">
          <ac:chgData name="Sarah Gothard" userId="0e53f415fda5f162" providerId="LiveId" clId="{CB432A13-4FD4-4A34-A0B1-89CB006A4647}" dt="2019-07-10T00:26:26.420" v="25"/>
          <ac:picMkLst>
            <pc:docMk/>
            <pc:sldMk cId="681281394" sldId="267"/>
            <ac:picMk id="2" creationId="{5BA1CD32-5DC9-4EE4-A578-90B8843773D1}"/>
          </ac:picMkLst>
        </pc:picChg>
      </pc:sldChg>
      <pc:sldChg chg="addSp add">
        <pc:chgData name="Sarah Gothard" userId="0e53f415fda5f162" providerId="LiveId" clId="{CB432A13-4FD4-4A34-A0B1-89CB006A4647}" dt="2019-07-10T00:29:40.313" v="28"/>
        <pc:sldMkLst>
          <pc:docMk/>
          <pc:sldMk cId="1000384951" sldId="268"/>
        </pc:sldMkLst>
        <pc:picChg chg="add">
          <ac:chgData name="Sarah Gothard" userId="0e53f415fda5f162" providerId="LiveId" clId="{CB432A13-4FD4-4A34-A0B1-89CB006A4647}" dt="2019-07-10T00:29:40.313" v="28"/>
          <ac:picMkLst>
            <pc:docMk/>
            <pc:sldMk cId="1000384951" sldId="268"/>
            <ac:picMk id="2" creationId="{9EE36558-C80F-428A-BACB-9964A41B2DC8}"/>
          </ac:picMkLst>
        </pc:picChg>
      </pc:sldChg>
      <pc:sldChg chg="add">
        <pc:chgData name="Sarah Gothard" userId="0e53f415fda5f162" providerId="LiveId" clId="{CB432A13-4FD4-4A34-A0B1-89CB006A4647}" dt="2019-07-10T00:07:18.123" v="21"/>
        <pc:sldMkLst>
          <pc:docMk/>
          <pc:sldMk cId="593808498" sldId="269"/>
        </pc:sldMkLst>
      </pc:sldChg>
      <pc:sldChg chg="addSp add">
        <pc:chgData name="Sarah Gothard" userId="0e53f415fda5f162" providerId="LiveId" clId="{CB432A13-4FD4-4A34-A0B1-89CB006A4647}" dt="2019-07-10T00:25:40.542" v="24"/>
        <pc:sldMkLst>
          <pc:docMk/>
          <pc:sldMk cId="1870620937" sldId="270"/>
        </pc:sldMkLst>
        <pc:picChg chg="add">
          <ac:chgData name="Sarah Gothard" userId="0e53f415fda5f162" providerId="LiveId" clId="{CB432A13-4FD4-4A34-A0B1-89CB006A4647}" dt="2019-07-10T00:25:40.542" v="24"/>
          <ac:picMkLst>
            <pc:docMk/>
            <pc:sldMk cId="1870620937" sldId="270"/>
            <ac:picMk id="2" creationId="{B4A4B82F-BE59-4BC6-BCBA-BAFAEB40ECDC}"/>
          </ac:picMkLst>
        </pc:picChg>
      </pc:sldChg>
      <pc:sldChg chg="addSp add">
        <pc:chgData name="Sarah Gothard" userId="0e53f415fda5f162" providerId="LiveId" clId="{CB432A13-4FD4-4A34-A0B1-89CB006A4647}" dt="2019-07-10T00:28:57.036" v="27"/>
        <pc:sldMkLst>
          <pc:docMk/>
          <pc:sldMk cId="156154863" sldId="271"/>
        </pc:sldMkLst>
        <pc:picChg chg="add">
          <ac:chgData name="Sarah Gothard" userId="0e53f415fda5f162" providerId="LiveId" clId="{CB432A13-4FD4-4A34-A0B1-89CB006A4647}" dt="2019-07-10T00:28:57.036" v="27"/>
          <ac:picMkLst>
            <pc:docMk/>
            <pc:sldMk cId="156154863" sldId="271"/>
            <ac:picMk id="2" creationId="{979537E3-8022-49BF-A2B3-223C7296BFE7}"/>
          </ac:picMkLst>
        </pc:picChg>
      </pc:sldChg>
      <pc:sldChg chg="add">
        <pc:chgData name="Sarah Gothard" userId="0e53f415fda5f162" providerId="LiveId" clId="{CB432A13-4FD4-4A34-A0B1-89CB006A4647}" dt="2019-07-10T00:07:21.826" v="22"/>
        <pc:sldMkLst>
          <pc:docMk/>
          <pc:sldMk cId="3293560159" sldId="272"/>
        </pc:sldMkLst>
      </pc:sldChg>
    </pc:docChg>
  </pc:docChgLst>
  <pc:docChgLst>
    <pc:chgData name="Sarah Gothard" userId="0e53f415fda5f162" providerId="LiveId" clId="{8CEC547F-FA50-4E82-92D7-062B60B82031}"/>
    <pc:docChg chg="undo custSel mod modSld">
      <pc:chgData name="Sarah Gothard" userId="0e53f415fda5f162" providerId="LiveId" clId="{8CEC547F-FA50-4E82-92D7-062B60B82031}" dt="2019-09-28T19:35:53.749" v="13" actId="26606"/>
      <pc:docMkLst>
        <pc:docMk/>
      </pc:docMkLst>
      <pc:sldChg chg="addSp modSp mod setBg">
        <pc:chgData name="Sarah Gothard" userId="0e53f415fda5f162" providerId="LiveId" clId="{8CEC547F-FA50-4E82-92D7-062B60B82031}" dt="2019-09-28T19:35:53.749" v="13" actId="26606"/>
        <pc:sldMkLst>
          <pc:docMk/>
          <pc:sldMk cId="426100594" sldId="256"/>
        </pc:sldMkLst>
        <pc:spChg chg="add">
          <ac:chgData name="Sarah Gothard" userId="0e53f415fda5f162" providerId="LiveId" clId="{8CEC547F-FA50-4E82-92D7-062B60B82031}" dt="2019-09-28T19:35:53.749" v="13" actId="26606"/>
          <ac:spMkLst>
            <pc:docMk/>
            <pc:sldMk cId="426100594" sldId="256"/>
            <ac:spMk id="8" creationId="{559E787A-A567-464A-BB9E-E9B95AA41E40}"/>
          </ac:spMkLst>
        </pc:spChg>
        <pc:spChg chg="add">
          <ac:chgData name="Sarah Gothard" userId="0e53f415fda5f162" providerId="LiveId" clId="{8CEC547F-FA50-4E82-92D7-062B60B82031}" dt="2019-09-28T19:35:53.749" v="13" actId="26606"/>
          <ac:spMkLst>
            <pc:docMk/>
            <pc:sldMk cId="426100594" sldId="256"/>
            <ac:spMk id="10" creationId="{36A476B5-55AD-43A1-B1FB-5AC76B54F0A0}"/>
          </ac:spMkLst>
        </pc:spChg>
        <pc:picChg chg="mod">
          <ac:chgData name="Sarah Gothard" userId="0e53f415fda5f162" providerId="LiveId" clId="{8CEC547F-FA50-4E82-92D7-062B60B82031}" dt="2019-09-28T19:35:53.749" v="13" actId="26606"/>
          <ac:picMkLst>
            <pc:docMk/>
            <pc:sldMk cId="426100594" sldId="256"/>
            <ac:picMk id="3" creationId="{4B115633-F9D6-4AC6-8C46-1C671915DF53}"/>
          </ac:picMkLst>
        </pc:picChg>
      </pc:sldChg>
      <pc:sldChg chg="addSp modSp mod setBg">
        <pc:chgData name="Sarah Gothard" userId="0e53f415fda5f162" providerId="LiveId" clId="{8CEC547F-FA50-4E82-92D7-062B60B82031}" dt="2019-09-28T19:32:46.999" v="0" actId="26606"/>
        <pc:sldMkLst>
          <pc:docMk/>
          <pc:sldMk cId="2518061431" sldId="257"/>
        </pc:sldMkLst>
        <pc:spChg chg="add">
          <ac:chgData name="Sarah Gothard" userId="0e53f415fda5f162" providerId="LiveId" clId="{8CEC547F-FA50-4E82-92D7-062B60B82031}" dt="2019-09-28T19:32:46.999" v="0" actId="26606"/>
          <ac:spMkLst>
            <pc:docMk/>
            <pc:sldMk cId="2518061431" sldId="257"/>
            <ac:spMk id="7" creationId="{559E787A-A567-464A-BB9E-E9B95AA41E40}"/>
          </ac:spMkLst>
        </pc:spChg>
        <pc:spChg chg="add">
          <ac:chgData name="Sarah Gothard" userId="0e53f415fda5f162" providerId="LiveId" clId="{8CEC547F-FA50-4E82-92D7-062B60B82031}" dt="2019-09-28T19:32:46.999" v="0" actId="26606"/>
          <ac:spMkLst>
            <pc:docMk/>
            <pc:sldMk cId="2518061431" sldId="257"/>
            <ac:spMk id="9" creationId="{36A476B5-55AD-43A1-B1FB-5AC76B54F0A0}"/>
          </ac:spMkLst>
        </pc:spChg>
        <pc:picChg chg="mod">
          <ac:chgData name="Sarah Gothard" userId="0e53f415fda5f162" providerId="LiveId" clId="{8CEC547F-FA50-4E82-92D7-062B60B82031}" dt="2019-09-28T19:32:46.999" v="0" actId="26606"/>
          <ac:picMkLst>
            <pc:docMk/>
            <pc:sldMk cId="2518061431" sldId="257"/>
            <ac:picMk id="2" creationId="{E125043B-59DD-4BA0-896A-40CD957ECBF6}"/>
          </ac:picMkLst>
        </pc:picChg>
      </pc:sldChg>
      <pc:sldChg chg="addSp modSp mod setBg">
        <pc:chgData name="Sarah Gothard" userId="0e53f415fda5f162" providerId="LiveId" clId="{8CEC547F-FA50-4E82-92D7-062B60B82031}" dt="2019-09-28T19:35:26.710" v="2" actId="26606"/>
        <pc:sldMkLst>
          <pc:docMk/>
          <pc:sldMk cId="3582153031" sldId="258"/>
        </pc:sldMkLst>
        <pc:spChg chg="add">
          <ac:chgData name="Sarah Gothard" userId="0e53f415fda5f162" providerId="LiveId" clId="{8CEC547F-FA50-4E82-92D7-062B60B82031}" dt="2019-09-28T19:35:26.710" v="2" actId="26606"/>
          <ac:spMkLst>
            <pc:docMk/>
            <pc:sldMk cId="3582153031" sldId="258"/>
            <ac:spMk id="7" creationId="{559E787A-A567-464A-BB9E-E9B95AA41E40}"/>
          </ac:spMkLst>
        </pc:spChg>
        <pc:spChg chg="add">
          <ac:chgData name="Sarah Gothard" userId="0e53f415fda5f162" providerId="LiveId" clId="{8CEC547F-FA50-4E82-92D7-062B60B82031}" dt="2019-09-28T19:35:26.710" v="2" actId="26606"/>
          <ac:spMkLst>
            <pc:docMk/>
            <pc:sldMk cId="3582153031" sldId="258"/>
            <ac:spMk id="9" creationId="{36A476B5-55AD-43A1-B1FB-5AC76B54F0A0}"/>
          </ac:spMkLst>
        </pc:spChg>
        <pc:picChg chg="mod">
          <ac:chgData name="Sarah Gothard" userId="0e53f415fda5f162" providerId="LiveId" clId="{8CEC547F-FA50-4E82-92D7-062B60B82031}" dt="2019-09-28T19:35:26.710" v="2" actId="26606"/>
          <ac:picMkLst>
            <pc:docMk/>
            <pc:sldMk cId="3582153031" sldId="258"/>
            <ac:picMk id="2" creationId="{D58F64BC-23B0-4E97-BB99-5A0C1E450E4A}"/>
          </ac:picMkLst>
        </pc:picChg>
      </pc:sldChg>
      <pc:sldChg chg="addSp modSp mod setBg">
        <pc:chgData name="Sarah Gothard" userId="0e53f415fda5f162" providerId="LiveId" clId="{8CEC547F-FA50-4E82-92D7-062B60B82031}" dt="2019-09-28T19:35:22.165" v="1" actId="26606"/>
        <pc:sldMkLst>
          <pc:docMk/>
          <pc:sldMk cId="3936271490" sldId="266"/>
        </pc:sldMkLst>
        <pc:spChg chg="add">
          <ac:chgData name="Sarah Gothard" userId="0e53f415fda5f162" providerId="LiveId" clId="{8CEC547F-FA50-4E82-92D7-062B60B82031}" dt="2019-09-28T19:35:22.165" v="1" actId="26606"/>
          <ac:spMkLst>
            <pc:docMk/>
            <pc:sldMk cId="3936271490" sldId="266"/>
            <ac:spMk id="7" creationId="{559E787A-A567-464A-BB9E-E9B95AA41E40}"/>
          </ac:spMkLst>
        </pc:spChg>
        <pc:spChg chg="add">
          <ac:chgData name="Sarah Gothard" userId="0e53f415fda5f162" providerId="LiveId" clId="{8CEC547F-FA50-4E82-92D7-062B60B82031}" dt="2019-09-28T19:35:22.165" v="1" actId="26606"/>
          <ac:spMkLst>
            <pc:docMk/>
            <pc:sldMk cId="3936271490" sldId="266"/>
            <ac:spMk id="9" creationId="{36A476B5-55AD-43A1-B1FB-5AC76B54F0A0}"/>
          </ac:spMkLst>
        </pc:spChg>
        <pc:picChg chg="mod">
          <ac:chgData name="Sarah Gothard" userId="0e53f415fda5f162" providerId="LiveId" clId="{8CEC547F-FA50-4E82-92D7-062B60B82031}" dt="2019-09-28T19:35:22.165" v="1" actId="26606"/>
          <ac:picMkLst>
            <pc:docMk/>
            <pc:sldMk cId="3936271490" sldId="266"/>
            <ac:picMk id="2" creationId="{D711987B-CE0F-4A50-A5E0-F2329E6BCFCD}"/>
          </ac:picMkLst>
        </pc:picChg>
      </pc:sldChg>
      <pc:sldChg chg="addSp modSp mod setBg">
        <pc:chgData name="Sarah Gothard" userId="0e53f415fda5f162" providerId="LiveId" clId="{8CEC547F-FA50-4E82-92D7-062B60B82031}" dt="2019-09-28T19:35:36.231" v="6" actId="26606"/>
        <pc:sldMkLst>
          <pc:docMk/>
          <pc:sldMk cId="681281394" sldId="267"/>
        </pc:sldMkLst>
        <pc:spChg chg="add">
          <ac:chgData name="Sarah Gothard" userId="0e53f415fda5f162" providerId="LiveId" clId="{8CEC547F-FA50-4E82-92D7-062B60B82031}" dt="2019-09-28T19:35:36.231" v="6" actId="26606"/>
          <ac:spMkLst>
            <pc:docMk/>
            <pc:sldMk cId="681281394" sldId="267"/>
            <ac:spMk id="7" creationId="{559E787A-A567-464A-BB9E-E9B95AA41E40}"/>
          </ac:spMkLst>
        </pc:spChg>
        <pc:spChg chg="add">
          <ac:chgData name="Sarah Gothard" userId="0e53f415fda5f162" providerId="LiveId" clId="{8CEC547F-FA50-4E82-92D7-062B60B82031}" dt="2019-09-28T19:35:36.231" v="6" actId="26606"/>
          <ac:spMkLst>
            <pc:docMk/>
            <pc:sldMk cId="681281394" sldId="267"/>
            <ac:spMk id="9" creationId="{36A476B5-55AD-43A1-B1FB-5AC76B54F0A0}"/>
          </ac:spMkLst>
        </pc:spChg>
        <pc:picChg chg="mod">
          <ac:chgData name="Sarah Gothard" userId="0e53f415fda5f162" providerId="LiveId" clId="{8CEC547F-FA50-4E82-92D7-062B60B82031}" dt="2019-09-28T19:35:36.231" v="6" actId="26606"/>
          <ac:picMkLst>
            <pc:docMk/>
            <pc:sldMk cId="681281394" sldId="267"/>
            <ac:picMk id="2" creationId="{5BA1CD32-5DC9-4EE4-A578-90B8843773D1}"/>
          </ac:picMkLst>
        </pc:picChg>
      </pc:sldChg>
      <pc:sldChg chg="addSp modSp mod setBg">
        <pc:chgData name="Sarah Gothard" userId="0e53f415fda5f162" providerId="LiveId" clId="{8CEC547F-FA50-4E82-92D7-062B60B82031}" dt="2019-09-28T19:35:40.679" v="7" actId="26606"/>
        <pc:sldMkLst>
          <pc:docMk/>
          <pc:sldMk cId="1000384951" sldId="268"/>
        </pc:sldMkLst>
        <pc:spChg chg="add">
          <ac:chgData name="Sarah Gothard" userId="0e53f415fda5f162" providerId="LiveId" clId="{8CEC547F-FA50-4E82-92D7-062B60B82031}" dt="2019-09-28T19:35:40.679" v="7" actId="26606"/>
          <ac:spMkLst>
            <pc:docMk/>
            <pc:sldMk cId="1000384951" sldId="268"/>
            <ac:spMk id="7" creationId="{559E787A-A567-464A-BB9E-E9B95AA41E40}"/>
          </ac:spMkLst>
        </pc:spChg>
        <pc:spChg chg="add">
          <ac:chgData name="Sarah Gothard" userId="0e53f415fda5f162" providerId="LiveId" clId="{8CEC547F-FA50-4E82-92D7-062B60B82031}" dt="2019-09-28T19:35:40.679" v="7" actId="26606"/>
          <ac:spMkLst>
            <pc:docMk/>
            <pc:sldMk cId="1000384951" sldId="268"/>
            <ac:spMk id="9" creationId="{36A476B5-55AD-43A1-B1FB-5AC76B54F0A0}"/>
          </ac:spMkLst>
        </pc:spChg>
        <pc:picChg chg="mod">
          <ac:chgData name="Sarah Gothard" userId="0e53f415fda5f162" providerId="LiveId" clId="{8CEC547F-FA50-4E82-92D7-062B60B82031}" dt="2019-09-28T19:35:40.679" v="7" actId="26606"/>
          <ac:picMkLst>
            <pc:docMk/>
            <pc:sldMk cId="1000384951" sldId="268"/>
            <ac:picMk id="2" creationId="{9EE36558-C80F-428A-BACB-9964A41B2DC8}"/>
          </ac:picMkLst>
        </pc:picChg>
      </pc:sldChg>
      <pc:sldChg chg="addSp delSp modSp mod setBg">
        <pc:chgData name="Sarah Gothard" userId="0e53f415fda5f162" providerId="LiveId" clId="{8CEC547F-FA50-4E82-92D7-062B60B82031}" dt="2019-09-28T19:35:47.959" v="12" actId="26606"/>
        <pc:sldMkLst>
          <pc:docMk/>
          <pc:sldMk cId="593808498" sldId="269"/>
        </pc:sldMkLst>
        <pc:spChg chg="add del">
          <ac:chgData name="Sarah Gothard" userId="0e53f415fda5f162" providerId="LiveId" clId="{8CEC547F-FA50-4E82-92D7-062B60B82031}" dt="2019-09-28T19:35:47.886" v="11" actId="26606"/>
          <ac:spMkLst>
            <pc:docMk/>
            <pc:sldMk cId="593808498" sldId="269"/>
            <ac:spMk id="7" creationId="{BF99D510-C769-4A3F-B1BF-0A2F3822AED2}"/>
          </ac:spMkLst>
        </pc:spChg>
        <pc:spChg chg="add del">
          <ac:chgData name="Sarah Gothard" userId="0e53f415fda5f162" providerId="LiveId" clId="{8CEC547F-FA50-4E82-92D7-062B60B82031}" dt="2019-09-28T19:35:47.886" v="11" actId="26606"/>
          <ac:spMkLst>
            <pc:docMk/>
            <pc:sldMk cId="593808498" sldId="269"/>
            <ac:spMk id="9" creationId="{62DD38F0-3136-4D36-9445-AAF26688FF04}"/>
          </ac:spMkLst>
        </pc:spChg>
        <pc:spChg chg="add">
          <ac:chgData name="Sarah Gothard" userId="0e53f415fda5f162" providerId="LiveId" clId="{8CEC547F-FA50-4E82-92D7-062B60B82031}" dt="2019-09-28T19:35:47.959" v="12" actId="26606"/>
          <ac:spMkLst>
            <pc:docMk/>
            <pc:sldMk cId="593808498" sldId="269"/>
            <ac:spMk id="11" creationId="{559E787A-A567-464A-BB9E-E9B95AA41E40}"/>
          </ac:spMkLst>
        </pc:spChg>
        <pc:spChg chg="add">
          <ac:chgData name="Sarah Gothard" userId="0e53f415fda5f162" providerId="LiveId" clId="{8CEC547F-FA50-4E82-92D7-062B60B82031}" dt="2019-09-28T19:35:47.959" v="12" actId="26606"/>
          <ac:spMkLst>
            <pc:docMk/>
            <pc:sldMk cId="593808498" sldId="269"/>
            <ac:spMk id="12" creationId="{36A476B5-55AD-43A1-B1FB-5AC76B54F0A0}"/>
          </ac:spMkLst>
        </pc:spChg>
        <pc:picChg chg="mod">
          <ac:chgData name="Sarah Gothard" userId="0e53f415fda5f162" providerId="LiveId" clId="{8CEC547F-FA50-4E82-92D7-062B60B82031}" dt="2019-09-28T19:35:47.959" v="12" actId="26606"/>
          <ac:picMkLst>
            <pc:docMk/>
            <pc:sldMk cId="593808498" sldId="269"/>
            <ac:picMk id="2" creationId="{D58F64BC-23B0-4E97-BB99-5A0C1E450E4A}"/>
          </ac:picMkLst>
        </pc:picChg>
      </pc:sldChg>
      <pc:sldChg chg="addSp modSp mod setBg">
        <pc:chgData name="Sarah Gothard" userId="0e53f415fda5f162" providerId="LiveId" clId="{8CEC547F-FA50-4E82-92D7-062B60B82031}" dt="2019-09-28T19:35:28.940" v="3" actId="26606"/>
        <pc:sldMkLst>
          <pc:docMk/>
          <pc:sldMk cId="1870620937" sldId="270"/>
        </pc:sldMkLst>
        <pc:spChg chg="add">
          <ac:chgData name="Sarah Gothard" userId="0e53f415fda5f162" providerId="LiveId" clId="{8CEC547F-FA50-4E82-92D7-062B60B82031}" dt="2019-09-28T19:35:28.940" v="3" actId="26606"/>
          <ac:spMkLst>
            <pc:docMk/>
            <pc:sldMk cId="1870620937" sldId="270"/>
            <ac:spMk id="7" creationId="{559E787A-A567-464A-BB9E-E9B95AA41E40}"/>
          </ac:spMkLst>
        </pc:spChg>
        <pc:spChg chg="add">
          <ac:chgData name="Sarah Gothard" userId="0e53f415fda5f162" providerId="LiveId" clId="{8CEC547F-FA50-4E82-92D7-062B60B82031}" dt="2019-09-28T19:35:28.940" v="3" actId="26606"/>
          <ac:spMkLst>
            <pc:docMk/>
            <pc:sldMk cId="1870620937" sldId="270"/>
            <ac:spMk id="9" creationId="{36A476B5-55AD-43A1-B1FB-5AC76B54F0A0}"/>
          </ac:spMkLst>
        </pc:spChg>
        <pc:picChg chg="mod">
          <ac:chgData name="Sarah Gothard" userId="0e53f415fda5f162" providerId="LiveId" clId="{8CEC547F-FA50-4E82-92D7-062B60B82031}" dt="2019-09-28T19:35:28.940" v="3" actId="26606"/>
          <ac:picMkLst>
            <pc:docMk/>
            <pc:sldMk cId="1870620937" sldId="270"/>
            <ac:picMk id="2" creationId="{B4A4B82F-BE59-4BC6-BCBA-BAFAEB40ECDC}"/>
          </ac:picMkLst>
        </pc:picChg>
      </pc:sldChg>
      <pc:sldChg chg="addSp modSp mod setBg">
        <pc:chgData name="Sarah Gothard" userId="0e53f415fda5f162" providerId="LiveId" clId="{8CEC547F-FA50-4E82-92D7-062B60B82031}" dt="2019-09-28T19:35:31.592" v="4" actId="26606"/>
        <pc:sldMkLst>
          <pc:docMk/>
          <pc:sldMk cId="156154863" sldId="271"/>
        </pc:sldMkLst>
        <pc:spChg chg="add">
          <ac:chgData name="Sarah Gothard" userId="0e53f415fda5f162" providerId="LiveId" clId="{8CEC547F-FA50-4E82-92D7-062B60B82031}" dt="2019-09-28T19:35:31.592" v="4" actId="26606"/>
          <ac:spMkLst>
            <pc:docMk/>
            <pc:sldMk cId="156154863" sldId="271"/>
            <ac:spMk id="7" creationId="{559E787A-A567-464A-BB9E-E9B95AA41E40}"/>
          </ac:spMkLst>
        </pc:spChg>
        <pc:spChg chg="add">
          <ac:chgData name="Sarah Gothard" userId="0e53f415fda5f162" providerId="LiveId" clId="{8CEC547F-FA50-4E82-92D7-062B60B82031}" dt="2019-09-28T19:35:31.592" v="4" actId="26606"/>
          <ac:spMkLst>
            <pc:docMk/>
            <pc:sldMk cId="156154863" sldId="271"/>
            <ac:spMk id="9" creationId="{36A476B5-55AD-43A1-B1FB-5AC76B54F0A0}"/>
          </ac:spMkLst>
        </pc:spChg>
        <pc:picChg chg="mod">
          <ac:chgData name="Sarah Gothard" userId="0e53f415fda5f162" providerId="LiveId" clId="{8CEC547F-FA50-4E82-92D7-062B60B82031}" dt="2019-09-28T19:35:31.592" v="4" actId="26606"/>
          <ac:picMkLst>
            <pc:docMk/>
            <pc:sldMk cId="156154863" sldId="271"/>
            <ac:picMk id="2" creationId="{979537E3-8022-49BF-A2B3-223C7296BFE7}"/>
          </ac:picMkLst>
        </pc:picChg>
      </pc:sldChg>
      <pc:sldChg chg="addSp modSp mod setBg">
        <pc:chgData name="Sarah Gothard" userId="0e53f415fda5f162" providerId="LiveId" clId="{8CEC547F-FA50-4E82-92D7-062B60B82031}" dt="2019-09-28T19:35:33.803" v="5" actId="26606"/>
        <pc:sldMkLst>
          <pc:docMk/>
          <pc:sldMk cId="3293560159" sldId="272"/>
        </pc:sldMkLst>
        <pc:spChg chg="add">
          <ac:chgData name="Sarah Gothard" userId="0e53f415fda5f162" providerId="LiveId" clId="{8CEC547F-FA50-4E82-92D7-062B60B82031}" dt="2019-09-28T19:35:33.803" v="5" actId="26606"/>
          <ac:spMkLst>
            <pc:docMk/>
            <pc:sldMk cId="3293560159" sldId="272"/>
            <ac:spMk id="7" creationId="{559E787A-A567-464A-BB9E-E9B95AA41E40}"/>
          </ac:spMkLst>
        </pc:spChg>
        <pc:spChg chg="add">
          <ac:chgData name="Sarah Gothard" userId="0e53f415fda5f162" providerId="LiveId" clId="{8CEC547F-FA50-4E82-92D7-062B60B82031}" dt="2019-09-28T19:35:33.803" v="5" actId="26606"/>
          <ac:spMkLst>
            <pc:docMk/>
            <pc:sldMk cId="3293560159" sldId="272"/>
            <ac:spMk id="9" creationId="{36A476B5-55AD-43A1-B1FB-5AC76B54F0A0}"/>
          </ac:spMkLst>
        </pc:spChg>
        <pc:picChg chg="mod">
          <ac:chgData name="Sarah Gothard" userId="0e53f415fda5f162" providerId="LiveId" clId="{8CEC547F-FA50-4E82-92D7-062B60B82031}" dt="2019-09-28T19:35:33.803" v="5" actId="26606"/>
          <ac:picMkLst>
            <pc:docMk/>
            <pc:sldMk cId="3293560159" sldId="272"/>
            <ac:picMk id="2" creationId="{D58F64BC-23B0-4E97-BB99-5A0C1E450E4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91178-905E-4181-A080-73FBE2A7F10F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C0C31-3BFD-43A2-B8EE-356E8F332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655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49B93-516E-447E-9C4C-C287614C6398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908AF-65BE-457F-9D87-289A548E6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320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908AF-65BE-457F-9D87-289A548E61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08AF-65BE-457F-9D87-289A548E61F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642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C25E-5FEE-44D0-9930-249FD7DB5038}" type="datetime1">
              <a:rPr lang="en-US" smtClean="0"/>
              <a:t>9/5/2026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6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prstGeom prst="rect">
            <a:avLst/>
          </a:prstGeo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F65C9-C31A-48C8-86E7-0C468AC6E766}" type="datetime1">
              <a:rPr lang="en-US" smtClean="0"/>
              <a:t>9/5/2026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213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  <a:prstGeom prst="rect">
            <a:avLst/>
          </a:prstGeo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24CC6-D2B7-4443-AEED-B03DA181C41E}" type="datetime1">
              <a:rPr lang="en-US" smtClean="0"/>
              <a:t>9/5/2026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25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  <a:prstGeom prst="rect">
            <a:avLst/>
          </a:prstGeo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04F0-0617-47B4-9CB8-F963AFC3FFFC}" type="datetime1">
              <a:rPr lang="en-US" smtClean="0"/>
              <a:t>9/5/2026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6835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3551-1CA5-4B11-AB1B-8D2E647B51B0}" type="datetime1">
              <a:rPr lang="en-US" smtClean="0"/>
              <a:t>9/5/2026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0618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4B0C7-D0D2-46E6-88CF-0B132F3C4980}" type="datetime1">
              <a:rPr lang="en-US" smtClean="0"/>
              <a:t>9/5/2026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6997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B564-1756-454D-AAF6-011E0387B2B9}" type="datetime1">
              <a:rPr lang="en-US" smtClean="0"/>
              <a:t>9/5/2026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599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3F149-C3EF-4811-8F74-360DF704BB97}" type="datetime1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737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  <a:prstGeom prst="rect">
            <a:avLst/>
          </a:prstGeo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D0F74-3A3F-43BA-80DA-7D3CE6957511}" type="datetime1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4077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30889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03ADE5-1336-48CC-A7FE-268DDB33C7FA}" type="datetime1">
              <a:rPr lang="en-US" smtClean="0"/>
              <a:t>9/5/2026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270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D1647-6604-413C-AE91-6CB71A0F6FD4}" type="datetime1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597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008B93-19AF-4E50-885D-C4C5EF6C9D51}" type="datetime1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3103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607B3B-55B1-48BE-93E1-3EA974A0A4A2}" type="datetime1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9212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627C48-2265-4913-A0A1-AC3C327DAFF0}" type="datetime1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5121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C55603-5524-42C9-AA1A-289563924837}" type="datetime1">
              <a:rPr lang="en-US" smtClean="0"/>
              <a:t>9/5/2026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1683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3A18C4-2DAF-4538-A139-6D8839D98D61}" type="datetime1">
              <a:rPr lang="en-US" smtClean="0"/>
              <a:t>9/5/2026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5502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AF3312-BCAD-45D8-A742-1034C79FD209}" type="datetime1">
              <a:rPr lang="en-US" smtClean="0"/>
              <a:t>9/5/2026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1724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10771F-CE58-49E5-9108-604C9C18C1ED}" type="datetime1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6001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4020D4-C3BF-4A7F-B650-A50E7924C025}" type="datetime1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0099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AFD772-D7BB-4B72-AAD4-DD6BDB442F3F}" type="datetime1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7161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70FDFA-CE18-4474-99C7-F84671499BF8}" type="datetime1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116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F2ACF-93AF-42E8-A95D-0244DC3D7369}" type="datetime1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689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6BA45-70D6-4093-9D00-0D8F2084D4AE}" type="datetime1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072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CD4F-E3D9-4F47-8348-904C69511215}" type="datetime1">
              <a:rPr lang="en-US" smtClean="0"/>
              <a:t>9/5/2026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06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24F03-FC2D-4A32-89F4-AD6632E85E8B}" type="datetime1">
              <a:rPr lang="en-US" smtClean="0"/>
              <a:t>9/5/2026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124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384FA-8BBB-4710-BC52-4A3096F67164}" type="datetime1">
              <a:rPr lang="en-US" smtClean="0"/>
              <a:t>9/5/2026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58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EDE5-D4F5-4E47-BEE3-9784E578BD0F}" type="datetime1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24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prstGeom prst="rect">
            <a:avLst/>
          </a:prstGeo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D21AE-B3B4-4AEA-8C24-143FAA4989E6}" type="datetime1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04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06D32-3B54-4EC2-8C6B-271ED6E2DEC3}" type="datetime1">
              <a:rPr lang="en-US" smtClean="0"/>
              <a:t>9/5/2026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68D91-5085-43EA-8734-9AB23AC095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0911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8783" y="6665953"/>
            <a:ext cx="10914434" cy="2301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75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Domain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AC9890-41A1-470A-A164-A004183F3C2E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387441"/>
            <a:ext cx="10287000" cy="208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E8E63-D4E4-EB56-51E5-D05B27795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A55D549-AE4A-EAD0-1FFF-24ACF55ABF2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0CBADD6A-2E34-59A5-E20D-9593C1C7F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304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1EAA68-37E5-3B80-9E9D-FF2DE57B78BC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C9699A-8204-972B-8250-16ACC62B7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061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DB370A-B1E0-D4A9-865C-27E7F99694B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B55B12-776C-D052-65C7-4F641D342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271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2FD35D1-91B2-91CE-484D-2109A315CB1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43D22D-6679-F905-AD14-B930F6343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153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2159AF-737A-DA3D-D9E6-94285F0388B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DC9D8A-115E-9C33-96E8-4D82D8598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620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6D42CBF-6CA1-B94F-19D8-EEB203371405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565F83-6782-6E17-8BCE-7E288A763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54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B7AC5-3A3F-7627-8585-06146E2BD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4685A11-5256-84B9-3F04-A5A8A8A02B01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DFA8CB-9672-EB06-6AE9-48143CA3C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206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CE750AF-4A1C-76F7-EDE4-219836725F0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1AD114-07C6-8A14-CE50-A2A52D5E2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1281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BDF201-92BF-510A-2218-BA01674C030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6B2620-EBF0-A078-79A3-5FC1C0C3C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3849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6D8C60"/>
      </a:dk2>
      <a:lt2>
        <a:srgbClr val="B1D7A1"/>
      </a:lt2>
      <a:accent1>
        <a:srgbClr val="81B992"/>
      </a:accent1>
      <a:accent2>
        <a:srgbClr val="9ABC65"/>
      </a:accent2>
      <a:accent3>
        <a:srgbClr val="BDB564"/>
      </a:accent3>
      <a:accent4>
        <a:srgbClr val="BD8964"/>
      </a:accent4>
      <a:accent5>
        <a:srgbClr val="BD6466"/>
      </a:accent5>
      <a:accent6>
        <a:srgbClr val="64A4BD"/>
      </a:accent6>
      <a:hlink>
        <a:srgbClr val="8CCC71"/>
      </a:hlink>
      <a:folHlink>
        <a:srgbClr val="A4C795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4539428D-6454-4FE6-B992-2D59F0AC2F89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64</Words>
  <Application>Microsoft Office PowerPoint</Application>
  <PresentationFormat>Widescreen</PresentationFormat>
  <Paragraphs>13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Rockwell</vt:lpstr>
      <vt:lpstr>Damask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Gothard</dc:creator>
  <cp:lastModifiedBy>Gothard, Sarah</cp:lastModifiedBy>
  <cp:revision>6</cp:revision>
  <dcterms:created xsi:type="dcterms:W3CDTF">2019-09-28T19:35:53Z</dcterms:created>
  <dcterms:modified xsi:type="dcterms:W3CDTF">2026-09-05T15:13:55Z</dcterms:modified>
</cp:coreProperties>
</file>