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12"/>
  </p:notesMasterIdLst>
  <p:handoutMasterIdLst>
    <p:handoutMasterId r:id="rId13"/>
  </p:handoutMasterIdLst>
  <p:sldIdLst>
    <p:sldId id="256" r:id="rId2"/>
    <p:sldId id="257" r:id="rId3"/>
    <p:sldId id="266" r:id="rId4"/>
    <p:sldId id="258" r:id="rId5"/>
    <p:sldId id="270" r:id="rId6"/>
    <p:sldId id="271" r:id="rId7"/>
    <p:sldId id="272" r:id="rId8"/>
    <p:sldId id="267"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0239" autoAdjust="0"/>
  </p:normalViewPr>
  <p:slideViewPr>
    <p:cSldViewPr snapToGrid="0" showGuides="1">
      <p:cViewPr varScale="1">
        <p:scale>
          <a:sx n="65" d="100"/>
          <a:sy n="65" d="100"/>
        </p:scale>
        <p:origin x="228"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CB432A13-4FD4-4A34-A0B1-89CB006A4647}"/>
    <pc:docChg chg="custSel addSld delSld modSld">
      <pc:chgData name="Sarah Gothard" userId="0e53f415fda5f162" providerId="LiveId" clId="{CB432A13-4FD4-4A34-A0B1-89CB006A4647}" dt="2019-07-10T00:29:40.313" v="28"/>
      <pc:docMkLst>
        <pc:docMk/>
      </pc:docMkLst>
      <pc:sldChg chg="addSp delSp">
        <pc:chgData name="Sarah Gothard" userId="0e53f415fda5f162" providerId="LiveId" clId="{CB432A13-4FD4-4A34-A0B1-89CB006A4647}" dt="2019-07-10T00:24:40.808" v="23"/>
        <pc:sldMkLst>
          <pc:docMk/>
          <pc:sldMk cId="2518061431" sldId="257"/>
        </pc:sldMkLst>
        <pc:picChg chg="add del">
          <ac:chgData name="Sarah Gothard" userId="0e53f415fda5f162" providerId="LiveId" clId="{CB432A13-4FD4-4A34-A0B1-89CB006A4647}" dt="2019-07-09T17:58:35.618" v="10" actId="478"/>
          <ac:picMkLst>
            <pc:docMk/>
            <pc:sldMk cId="2518061431" sldId="257"/>
            <ac:picMk id="2" creationId="{43C848DA-A45D-40C3-942D-ADD4D4A2CE62}"/>
          </ac:picMkLst>
        </pc:picChg>
        <pc:picChg chg="add">
          <ac:chgData name="Sarah Gothard" userId="0e53f415fda5f162" providerId="LiveId" clId="{CB432A13-4FD4-4A34-A0B1-89CB006A4647}" dt="2019-07-10T00:24:40.808" v="23"/>
          <ac:picMkLst>
            <pc:docMk/>
            <pc:sldMk cId="2518061431" sldId="257"/>
            <ac:picMk id="2" creationId="{E125043B-59DD-4BA0-896A-40CD957ECBF6}"/>
          </ac:picMkLst>
        </pc:picChg>
        <pc:picChg chg="del">
          <ac:chgData name="Sarah Gothard" userId="0e53f415fda5f162" providerId="LiveId" clId="{CB432A13-4FD4-4A34-A0B1-89CB006A4647}" dt="2019-07-09T17:43:33.463" v="6" actId="478"/>
          <ac:picMkLst>
            <pc:docMk/>
            <pc:sldMk cId="2518061431" sldId="257"/>
            <ac:picMk id="3" creationId="{C6099E90-5BF1-4520-9C2B-D7EA12AF4143}"/>
          </ac:picMkLst>
        </pc:picChg>
      </pc:sldChg>
      <pc:sldChg chg="addSp delSp">
        <pc:chgData name="Sarah Gothard" userId="0e53f415fda5f162" providerId="LiveId" clId="{CB432A13-4FD4-4A34-A0B1-89CB006A4647}" dt="2019-07-10T00:06:56.532" v="13"/>
        <pc:sldMkLst>
          <pc:docMk/>
          <pc:sldMk cId="3582153031" sldId="258"/>
        </pc:sldMkLst>
        <pc:picChg chg="add">
          <ac:chgData name="Sarah Gothard" userId="0e53f415fda5f162" providerId="LiveId" clId="{CB432A13-4FD4-4A34-A0B1-89CB006A4647}" dt="2019-07-10T00:06:56.532" v="13"/>
          <ac:picMkLst>
            <pc:docMk/>
            <pc:sldMk cId="3582153031" sldId="258"/>
            <ac:picMk id="2" creationId="{D58F64BC-23B0-4E97-BB99-5A0C1E450E4A}"/>
          </ac:picMkLst>
        </pc:picChg>
        <pc:picChg chg="del">
          <ac:chgData name="Sarah Gothard" userId="0e53f415fda5f162" providerId="LiveId" clId="{CB432A13-4FD4-4A34-A0B1-89CB006A4647}" dt="2019-07-09T17:58:37.549" v="11" actId="478"/>
          <ac:picMkLst>
            <pc:docMk/>
            <pc:sldMk cId="3582153031" sldId="258"/>
            <ac:picMk id="3" creationId="{C4A5E7DB-D625-45E5-954E-07D684705670}"/>
          </ac:picMkLst>
        </pc:picChg>
      </pc:sldChg>
      <pc:sldChg chg="addSp add">
        <pc:chgData name="Sarah Gothard" userId="0e53f415fda5f162" providerId="LiveId" clId="{CB432A13-4FD4-4A34-A0B1-89CB006A4647}" dt="2019-07-10T00:27:46.793" v="26"/>
        <pc:sldMkLst>
          <pc:docMk/>
          <pc:sldMk cId="3936271490" sldId="266"/>
        </pc:sldMkLst>
        <pc:picChg chg="add">
          <ac:chgData name="Sarah Gothard" userId="0e53f415fda5f162" providerId="LiveId" clId="{CB432A13-4FD4-4A34-A0B1-89CB006A4647}" dt="2019-07-10T00:27:46.793" v="26"/>
          <ac:picMkLst>
            <pc:docMk/>
            <pc:sldMk cId="3936271490" sldId="266"/>
            <ac:picMk id="2" creationId="{D711987B-CE0F-4A50-A5E0-F2329E6BCFCD}"/>
          </ac:picMkLst>
        </pc:picChg>
      </pc:sldChg>
      <pc:sldChg chg="addSp add">
        <pc:chgData name="Sarah Gothard" userId="0e53f415fda5f162" providerId="LiveId" clId="{CB432A13-4FD4-4A34-A0B1-89CB006A4647}" dt="2019-07-10T00:26:26.420" v="25"/>
        <pc:sldMkLst>
          <pc:docMk/>
          <pc:sldMk cId="681281394" sldId="267"/>
        </pc:sldMkLst>
        <pc:picChg chg="add">
          <ac:chgData name="Sarah Gothard" userId="0e53f415fda5f162" providerId="LiveId" clId="{CB432A13-4FD4-4A34-A0B1-89CB006A4647}" dt="2019-07-10T00:26:26.420" v="25"/>
          <ac:picMkLst>
            <pc:docMk/>
            <pc:sldMk cId="681281394" sldId="267"/>
            <ac:picMk id="2" creationId="{5BA1CD32-5DC9-4EE4-A578-90B8843773D1}"/>
          </ac:picMkLst>
        </pc:picChg>
      </pc:sldChg>
      <pc:sldChg chg="addSp add">
        <pc:chgData name="Sarah Gothard" userId="0e53f415fda5f162" providerId="LiveId" clId="{CB432A13-4FD4-4A34-A0B1-89CB006A4647}" dt="2019-07-10T00:29:40.313" v="28"/>
        <pc:sldMkLst>
          <pc:docMk/>
          <pc:sldMk cId="1000384951" sldId="268"/>
        </pc:sldMkLst>
        <pc:picChg chg="add">
          <ac:chgData name="Sarah Gothard" userId="0e53f415fda5f162" providerId="LiveId" clId="{CB432A13-4FD4-4A34-A0B1-89CB006A4647}" dt="2019-07-10T00:29:40.313" v="28"/>
          <ac:picMkLst>
            <pc:docMk/>
            <pc:sldMk cId="1000384951" sldId="268"/>
            <ac:picMk id="2" creationId="{9EE36558-C80F-428A-BACB-9964A41B2DC8}"/>
          </ac:picMkLst>
        </pc:picChg>
      </pc:sldChg>
      <pc:sldChg chg="add">
        <pc:chgData name="Sarah Gothard" userId="0e53f415fda5f162" providerId="LiveId" clId="{CB432A13-4FD4-4A34-A0B1-89CB006A4647}" dt="2019-07-10T00:07:18.123" v="21"/>
        <pc:sldMkLst>
          <pc:docMk/>
          <pc:sldMk cId="593808498" sldId="269"/>
        </pc:sldMkLst>
      </pc:sldChg>
      <pc:sldChg chg="addSp add">
        <pc:chgData name="Sarah Gothard" userId="0e53f415fda5f162" providerId="LiveId" clId="{CB432A13-4FD4-4A34-A0B1-89CB006A4647}" dt="2019-07-10T00:25:40.542" v="24"/>
        <pc:sldMkLst>
          <pc:docMk/>
          <pc:sldMk cId="1870620937" sldId="270"/>
        </pc:sldMkLst>
        <pc:picChg chg="add">
          <ac:chgData name="Sarah Gothard" userId="0e53f415fda5f162" providerId="LiveId" clId="{CB432A13-4FD4-4A34-A0B1-89CB006A4647}" dt="2019-07-10T00:25:40.542" v="24"/>
          <ac:picMkLst>
            <pc:docMk/>
            <pc:sldMk cId="1870620937" sldId="270"/>
            <ac:picMk id="2" creationId="{B4A4B82F-BE59-4BC6-BCBA-BAFAEB40ECDC}"/>
          </ac:picMkLst>
        </pc:picChg>
      </pc:sldChg>
      <pc:sldChg chg="addSp add">
        <pc:chgData name="Sarah Gothard" userId="0e53f415fda5f162" providerId="LiveId" clId="{CB432A13-4FD4-4A34-A0B1-89CB006A4647}" dt="2019-07-10T00:28:57.036" v="27"/>
        <pc:sldMkLst>
          <pc:docMk/>
          <pc:sldMk cId="156154863" sldId="271"/>
        </pc:sldMkLst>
        <pc:picChg chg="add">
          <ac:chgData name="Sarah Gothard" userId="0e53f415fda5f162" providerId="LiveId" clId="{CB432A13-4FD4-4A34-A0B1-89CB006A4647}" dt="2019-07-10T00:28:57.036" v="27"/>
          <ac:picMkLst>
            <pc:docMk/>
            <pc:sldMk cId="156154863" sldId="271"/>
            <ac:picMk id="2" creationId="{979537E3-8022-49BF-A2B3-223C7296BFE7}"/>
          </ac:picMkLst>
        </pc:picChg>
      </pc:sldChg>
      <pc:sldChg chg="add">
        <pc:chgData name="Sarah Gothard" userId="0e53f415fda5f162" providerId="LiveId" clId="{CB432A13-4FD4-4A34-A0B1-89CB006A4647}" dt="2019-07-10T00:07:21.826" v="22"/>
        <pc:sldMkLst>
          <pc:docMk/>
          <pc:sldMk cId="3293560159" sldId="272"/>
        </pc:sldMkLst>
      </pc:sldChg>
    </pc:docChg>
  </pc:docChgLst>
  <pc:docChgLst>
    <pc:chgData name="Sarah Gothard" userId="0e53f415fda5f162" providerId="LiveId" clId="{50048280-D249-4E99-8DC0-DB4F54437536}"/>
  </pc:docChgLst>
  <pc:docChgLst>
    <pc:chgData name="Sarah Gothard" userId="0e53f415fda5f162" providerId="LiveId" clId="{8EE28CA1-F168-47E3-88C1-EF3717BC83E2}"/>
  </pc:docChgLst>
  <pc:docChgLst>
    <pc:chgData name="Sarah Gothard" userId="0e53f415fda5f162" providerId="LiveId" clId="{A9B920D7-D980-43D2-92B7-52FCE4B31CEF}"/>
  </pc:docChgLst>
  <pc:docChgLst>
    <pc:chgData name="Sarah Gothard" userId="0e53f415fda5f162" providerId="LiveId" clId="{8CEC547F-FA50-4E82-92D7-062B60B82031}"/>
    <pc:docChg chg="undo custSel mod modSld">
      <pc:chgData name="Sarah Gothard" userId="0e53f415fda5f162" providerId="LiveId" clId="{8CEC547F-FA50-4E82-92D7-062B60B82031}" dt="2019-09-28T19:35:53.749" v="13" actId="26606"/>
      <pc:docMkLst>
        <pc:docMk/>
      </pc:docMkLst>
      <pc:sldChg chg="addSp modSp mod setBg">
        <pc:chgData name="Sarah Gothard" userId="0e53f415fda5f162" providerId="LiveId" clId="{8CEC547F-FA50-4E82-92D7-062B60B82031}" dt="2019-09-28T19:35:53.749" v="13" actId="26606"/>
        <pc:sldMkLst>
          <pc:docMk/>
          <pc:sldMk cId="426100594" sldId="256"/>
        </pc:sldMkLst>
        <pc:spChg chg="add">
          <ac:chgData name="Sarah Gothard" userId="0e53f415fda5f162" providerId="LiveId" clId="{8CEC547F-FA50-4E82-92D7-062B60B82031}" dt="2019-09-28T19:35:53.749" v="13" actId="26606"/>
          <ac:spMkLst>
            <pc:docMk/>
            <pc:sldMk cId="426100594" sldId="256"/>
            <ac:spMk id="8" creationId="{559E787A-A567-464A-BB9E-E9B95AA41E40}"/>
          </ac:spMkLst>
        </pc:spChg>
        <pc:spChg chg="add">
          <ac:chgData name="Sarah Gothard" userId="0e53f415fda5f162" providerId="LiveId" clId="{8CEC547F-FA50-4E82-92D7-062B60B82031}" dt="2019-09-28T19:35:53.749" v="13" actId="26606"/>
          <ac:spMkLst>
            <pc:docMk/>
            <pc:sldMk cId="426100594" sldId="256"/>
            <ac:spMk id="10" creationId="{36A476B5-55AD-43A1-B1FB-5AC76B54F0A0}"/>
          </ac:spMkLst>
        </pc:spChg>
        <pc:picChg chg="mod">
          <ac:chgData name="Sarah Gothard" userId="0e53f415fda5f162" providerId="LiveId" clId="{8CEC547F-FA50-4E82-92D7-062B60B82031}" dt="2019-09-28T19:35:53.749" v="13" actId="26606"/>
          <ac:picMkLst>
            <pc:docMk/>
            <pc:sldMk cId="426100594" sldId="256"/>
            <ac:picMk id="3" creationId="{4B115633-F9D6-4AC6-8C46-1C671915DF53}"/>
          </ac:picMkLst>
        </pc:picChg>
      </pc:sldChg>
      <pc:sldChg chg="addSp modSp mod setBg">
        <pc:chgData name="Sarah Gothard" userId="0e53f415fda5f162" providerId="LiveId" clId="{8CEC547F-FA50-4E82-92D7-062B60B82031}" dt="2019-09-28T19:32:46.999" v="0" actId="26606"/>
        <pc:sldMkLst>
          <pc:docMk/>
          <pc:sldMk cId="2518061431" sldId="257"/>
        </pc:sldMkLst>
        <pc:spChg chg="add">
          <ac:chgData name="Sarah Gothard" userId="0e53f415fda5f162" providerId="LiveId" clId="{8CEC547F-FA50-4E82-92D7-062B60B82031}" dt="2019-09-28T19:32:46.999" v="0" actId="26606"/>
          <ac:spMkLst>
            <pc:docMk/>
            <pc:sldMk cId="2518061431" sldId="257"/>
            <ac:spMk id="7" creationId="{559E787A-A567-464A-BB9E-E9B95AA41E40}"/>
          </ac:spMkLst>
        </pc:spChg>
        <pc:spChg chg="add">
          <ac:chgData name="Sarah Gothard" userId="0e53f415fda5f162" providerId="LiveId" clId="{8CEC547F-FA50-4E82-92D7-062B60B82031}" dt="2019-09-28T19:32:46.999" v="0" actId="26606"/>
          <ac:spMkLst>
            <pc:docMk/>
            <pc:sldMk cId="2518061431" sldId="257"/>
            <ac:spMk id="9" creationId="{36A476B5-55AD-43A1-B1FB-5AC76B54F0A0}"/>
          </ac:spMkLst>
        </pc:spChg>
        <pc:picChg chg="mod">
          <ac:chgData name="Sarah Gothard" userId="0e53f415fda5f162" providerId="LiveId" clId="{8CEC547F-FA50-4E82-92D7-062B60B82031}" dt="2019-09-28T19:32:46.999" v="0" actId="26606"/>
          <ac:picMkLst>
            <pc:docMk/>
            <pc:sldMk cId="2518061431" sldId="257"/>
            <ac:picMk id="2" creationId="{E125043B-59DD-4BA0-896A-40CD957ECBF6}"/>
          </ac:picMkLst>
        </pc:picChg>
      </pc:sldChg>
      <pc:sldChg chg="addSp modSp mod setBg">
        <pc:chgData name="Sarah Gothard" userId="0e53f415fda5f162" providerId="LiveId" clId="{8CEC547F-FA50-4E82-92D7-062B60B82031}" dt="2019-09-28T19:35:26.710" v="2" actId="26606"/>
        <pc:sldMkLst>
          <pc:docMk/>
          <pc:sldMk cId="3582153031" sldId="258"/>
        </pc:sldMkLst>
        <pc:spChg chg="add">
          <ac:chgData name="Sarah Gothard" userId="0e53f415fda5f162" providerId="LiveId" clId="{8CEC547F-FA50-4E82-92D7-062B60B82031}" dt="2019-09-28T19:35:26.710" v="2" actId="26606"/>
          <ac:spMkLst>
            <pc:docMk/>
            <pc:sldMk cId="3582153031" sldId="258"/>
            <ac:spMk id="7" creationId="{559E787A-A567-464A-BB9E-E9B95AA41E40}"/>
          </ac:spMkLst>
        </pc:spChg>
        <pc:spChg chg="add">
          <ac:chgData name="Sarah Gothard" userId="0e53f415fda5f162" providerId="LiveId" clId="{8CEC547F-FA50-4E82-92D7-062B60B82031}" dt="2019-09-28T19:35:26.710" v="2" actId="26606"/>
          <ac:spMkLst>
            <pc:docMk/>
            <pc:sldMk cId="3582153031" sldId="258"/>
            <ac:spMk id="9" creationId="{36A476B5-55AD-43A1-B1FB-5AC76B54F0A0}"/>
          </ac:spMkLst>
        </pc:spChg>
        <pc:picChg chg="mod">
          <ac:chgData name="Sarah Gothard" userId="0e53f415fda5f162" providerId="LiveId" clId="{8CEC547F-FA50-4E82-92D7-062B60B82031}" dt="2019-09-28T19:35:26.710" v="2" actId="26606"/>
          <ac:picMkLst>
            <pc:docMk/>
            <pc:sldMk cId="3582153031" sldId="258"/>
            <ac:picMk id="2" creationId="{D58F64BC-23B0-4E97-BB99-5A0C1E450E4A}"/>
          </ac:picMkLst>
        </pc:picChg>
      </pc:sldChg>
      <pc:sldChg chg="addSp modSp mod setBg">
        <pc:chgData name="Sarah Gothard" userId="0e53f415fda5f162" providerId="LiveId" clId="{8CEC547F-FA50-4E82-92D7-062B60B82031}" dt="2019-09-28T19:35:22.165" v="1" actId="26606"/>
        <pc:sldMkLst>
          <pc:docMk/>
          <pc:sldMk cId="3936271490" sldId="266"/>
        </pc:sldMkLst>
        <pc:spChg chg="add">
          <ac:chgData name="Sarah Gothard" userId="0e53f415fda5f162" providerId="LiveId" clId="{8CEC547F-FA50-4E82-92D7-062B60B82031}" dt="2019-09-28T19:35:22.165" v="1" actId="26606"/>
          <ac:spMkLst>
            <pc:docMk/>
            <pc:sldMk cId="3936271490" sldId="266"/>
            <ac:spMk id="7" creationId="{559E787A-A567-464A-BB9E-E9B95AA41E40}"/>
          </ac:spMkLst>
        </pc:spChg>
        <pc:spChg chg="add">
          <ac:chgData name="Sarah Gothard" userId="0e53f415fda5f162" providerId="LiveId" clId="{8CEC547F-FA50-4E82-92D7-062B60B82031}" dt="2019-09-28T19:35:22.165" v="1" actId="26606"/>
          <ac:spMkLst>
            <pc:docMk/>
            <pc:sldMk cId="3936271490" sldId="266"/>
            <ac:spMk id="9" creationId="{36A476B5-55AD-43A1-B1FB-5AC76B54F0A0}"/>
          </ac:spMkLst>
        </pc:spChg>
        <pc:picChg chg="mod">
          <ac:chgData name="Sarah Gothard" userId="0e53f415fda5f162" providerId="LiveId" clId="{8CEC547F-FA50-4E82-92D7-062B60B82031}" dt="2019-09-28T19:35:22.165" v="1" actId="26606"/>
          <ac:picMkLst>
            <pc:docMk/>
            <pc:sldMk cId="3936271490" sldId="266"/>
            <ac:picMk id="2" creationId="{D711987B-CE0F-4A50-A5E0-F2329E6BCFCD}"/>
          </ac:picMkLst>
        </pc:picChg>
      </pc:sldChg>
      <pc:sldChg chg="addSp modSp mod setBg">
        <pc:chgData name="Sarah Gothard" userId="0e53f415fda5f162" providerId="LiveId" clId="{8CEC547F-FA50-4E82-92D7-062B60B82031}" dt="2019-09-28T19:35:36.231" v="6" actId="26606"/>
        <pc:sldMkLst>
          <pc:docMk/>
          <pc:sldMk cId="681281394" sldId="267"/>
        </pc:sldMkLst>
        <pc:spChg chg="add">
          <ac:chgData name="Sarah Gothard" userId="0e53f415fda5f162" providerId="LiveId" clId="{8CEC547F-FA50-4E82-92D7-062B60B82031}" dt="2019-09-28T19:35:36.231" v="6" actId="26606"/>
          <ac:spMkLst>
            <pc:docMk/>
            <pc:sldMk cId="681281394" sldId="267"/>
            <ac:spMk id="7" creationId="{559E787A-A567-464A-BB9E-E9B95AA41E40}"/>
          </ac:spMkLst>
        </pc:spChg>
        <pc:spChg chg="add">
          <ac:chgData name="Sarah Gothard" userId="0e53f415fda5f162" providerId="LiveId" clId="{8CEC547F-FA50-4E82-92D7-062B60B82031}" dt="2019-09-28T19:35:36.231" v="6" actId="26606"/>
          <ac:spMkLst>
            <pc:docMk/>
            <pc:sldMk cId="681281394" sldId="267"/>
            <ac:spMk id="9" creationId="{36A476B5-55AD-43A1-B1FB-5AC76B54F0A0}"/>
          </ac:spMkLst>
        </pc:spChg>
        <pc:picChg chg="mod">
          <ac:chgData name="Sarah Gothard" userId="0e53f415fda5f162" providerId="LiveId" clId="{8CEC547F-FA50-4E82-92D7-062B60B82031}" dt="2019-09-28T19:35:36.231" v="6" actId="26606"/>
          <ac:picMkLst>
            <pc:docMk/>
            <pc:sldMk cId="681281394" sldId="267"/>
            <ac:picMk id="2" creationId="{5BA1CD32-5DC9-4EE4-A578-90B8843773D1}"/>
          </ac:picMkLst>
        </pc:picChg>
      </pc:sldChg>
      <pc:sldChg chg="addSp modSp mod setBg">
        <pc:chgData name="Sarah Gothard" userId="0e53f415fda5f162" providerId="LiveId" clId="{8CEC547F-FA50-4E82-92D7-062B60B82031}" dt="2019-09-28T19:35:40.679" v="7" actId="26606"/>
        <pc:sldMkLst>
          <pc:docMk/>
          <pc:sldMk cId="1000384951" sldId="268"/>
        </pc:sldMkLst>
        <pc:spChg chg="add">
          <ac:chgData name="Sarah Gothard" userId="0e53f415fda5f162" providerId="LiveId" clId="{8CEC547F-FA50-4E82-92D7-062B60B82031}" dt="2019-09-28T19:35:40.679" v="7" actId="26606"/>
          <ac:spMkLst>
            <pc:docMk/>
            <pc:sldMk cId="1000384951" sldId="268"/>
            <ac:spMk id="7" creationId="{559E787A-A567-464A-BB9E-E9B95AA41E40}"/>
          </ac:spMkLst>
        </pc:spChg>
        <pc:spChg chg="add">
          <ac:chgData name="Sarah Gothard" userId="0e53f415fda5f162" providerId="LiveId" clId="{8CEC547F-FA50-4E82-92D7-062B60B82031}" dt="2019-09-28T19:35:40.679" v="7" actId="26606"/>
          <ac:spMkLst>
            <pc:docMk/>
            <pc:sldMk cId="1000384951" sldId="268"/>
            <ac:spMk id="9" creationId="{36A476B5-55AD-43A1-B1FB-5AC76B54F0A0}"/>
          </ac:spMkLst>
        </pc:spChg>
        <pc:picChg chg="mod">
          <ac:chgData name="Sarah Gothard" userId="0e53f415fda5f162" providerId="LiveId" clId="{8CEC547F-FA50-4E82-92D7-062B60B82031}" dt="2019-09-28T19:35:40.679" v="7" actId="26606"/>
          <ac:picMkLst>
            <pc:docMk/>
            <pc:sldMk cId="1000384951" sldId="268"/>
            <ac:picMk id="2" creationId="{9EE36558-C80F-428A-BACB-9964A41B2DC8}"/>
          </ac:picMkLst>
        </pc:picChg>
      </pc:sldChg>
      <pc:sldChg chg="addSp delSp modSp mod setBg">
        <pc:chgData name="Sarah Gothard" userId="0e53f415fda5f162" providerId="LiveId" clId="{8CEC547F-FA50-4E82-92D7-062B60B82031}" dt="2019-09-28T19:35:47.959" v="12" actId="26606"/>
        <pc:sldMkLst>
          <pc:docMk/>
          <pc:sldMk cId="593808498" sldId="269"/>
        </pc:sldMkLst>
        <pc:spChg chg="add del">
          <ac:chgData name="Sarah Gothard" userId="0e53f415fda5f162" providerId="LiveId" clId="{8CEC547F-FA50-4E82-92D7-062B60B82031}" dt="2019-09-28T19:35:47.886" v="11" actId="26606"/>
          <ac:spMkLst>
            <pc:docMk/>
            <pc:sldMk cId="593808498" sldId="269"/>
            <ac:spMk id="7" creationId="{BF99D510-C769-4A3F-B1BF-0A2F3822AED2}"/>
          </ac:spMkLst>
        </pc:spChg>
        <pc:spChg chg="add del">
          <ac:chgData name="Sarah Gothard" userId="0e53f415fda5f162" providerId="LiveId" clId="{8CEC547F-FA50-4E82-92D7-062B60B82031}" dt="2019-09-28T19:35:47.886" v="11" actId="26606"/>
          <ac:spMkLst>
            <pc:docMk/>
            <pc:sldMk cId="593808498" sldId="269"/>
            <ac:spMk id="9" creationId="{62DD38F0-3136-4D36-9445-AAF26688FF04}"/>
          </ac:spMkLst>
        </pc:spChg>
        <pc:spChg chg="add">
          <ac:chgData name="Sarah Gothard" userId="0e53f415fda5f162" providerId="LiveId" clId="{8CEC547F-FA50-4E82-92D7-062B60B82031}" dt="2019-09-28T19:35:47.959" v="12" actId="26606"/>
          <ac:spMkLst>
            <pc:docMk/>
            <pc:sldMk cId="593808498" sldId="269"/>
            <ac:spMk id="11" creationId="{559E787A-A567-464A-BB9E-E9B95AA41E40}"/>
          </ac:spMkLst>
        </pc:spChg>
        <pc:spChg chg="add">
          <ac:chgData name="Sarah Gothard" userId="0e53f415fda5f162" providerId="LiveId" clId="{8CEC547F-FA50-4E82-92D7-062B60B82031}" dt="2019-09-28T19:35:47.959" v="12" actId="26606"/>
          <ac:spMkLst>
            <pc:docMk/>
            <pc:sldMk cId="593808498" sldId="269"/>
            <ac:spMk id="12" creationId="{36A476B5-55AD-43A1-B1FB-5AC76B54F0A0}"/>
          </ac:spMkLst>
        </pc:spChg>
        <pc:picChg chg="mod">
          <ac:chgData name="Sarah Gothard" userId="0e53f415fda5f162" providerId="LiveId" clId="{8CEC547F-FA50-4E82-92D7-062B60B82031}" dt="2019-09-28T19:35:47.959" v="12" actId="26606"/>
          <ac:picMkLst>
            <pc:docMk/>
            <pc:sldMk cId="593808498" sldId="269"/>
            <ac:picMk id="2" creationId="{D58F64BC-23B0-4E97-BB99-5A0C1E450E4A}"/>
          </ac:picMkLst>
        </pc:picChg>
      </pc:sldChg>
      <pc:sldChg chg="addSp modSp mod setBg">
        <pc:chgData name="Sarah Gothard" userId="0e53f415fda5f162" providerId="LiveId" clId="{8CEC547F-FA50-4E82-92D7-062B60B82031}" dt="2019-09-28T19:35:28.940" v="3" actId="26606"/>
        <pc:sldMkLst>
          <pc:docMk/>
          <pc:sldMk cId="1870620937" sldId="270"/>
        </pc:sldMkLst>
        <pc:spChg chg="add">
          <ac:chgData name="Sarah Gothard" userId="0e53f415fda5f162" providerId="LiveId" clId="{8CEC547F-FA50-4E82-92D7-062B60B82031}" dt="2019-09-28T19:35:28.940" v="3" actId="26606"/>
          <ac:spMkLst>
            <pc:docMk/>
            <pc:sldMk cId="1870620937" sldId="270"/>
            <ac:spMk id="7" creationId="{559E787A-A567-464A-BB9E-E9B95AA41E40}"/>
          </ac:spMkLst>
        </pc:spChg>
        <pc:spChg chg="add">
          <ac:chgData name="Sarah Gothard" userId="0e53f415fda5f162" providerId="LiveId" clId="{8CEC547F-FA50-4E82-92D7-062B60B82031}" dt="2019-09-28T19:35:28.940" v="3" actId="26606"/>
          <ac:spMkLst>
            <pc:docMk/>
            <pc:sldMk cId="1870620937" sldId="270"/>
            <ac:spMk id="9" creationId="{36A476B5-55AD-43A1-B1FB-5AC76B54F0A0}"/>
          </ac:spMkLst>
        </pc:spChg>
        <pc:picChg chg="mod">
          <ac:chgData name="Sarah Gothard" userId="0e53f415fda5f162" providerId="LiveId" clId="{8CEC547F-FA50-4E82-92D7-062B60B82031}" dt="2019-09-28T19:35:28.940" v="3" actId="26606"/>
          <ac:picMkLst>
            <pc:docMk/>
            <pc:sldMk cId="1870620937" sldId="270"/>
            <ac:picMk id="2" creationId="{B4A4B82F-BE59-4BC6-BCBA-BAFAEB40ECDC}"/>
          </ac:picMkLst>
        </pc:picChg>
      </pc:sldChg>
      <pc:sldChg chg="addSp modSp mod setBg">
        <pc:chgData name="Sarah Gothard" userId="0e53f415fda5f162" providerId="LiveId" clId="{8CEC547F-FA50-4E82-92D7-062B60B82031}" dt="2019-09-28T19:35:31.592" v="4" actId="26606"/>
        <pc:sldMkLst>
          <pc:docMk/>
          <pc:sldMk cId="156154863" sldId="271"/>
        </pc:sldMkLst>
        <pc:spChg chg="add">
          <ac:chgData name="Sarah Gothard" userId="0e53f415fda5f162" providerId="LiveId" clId="{8CEC547F-FA50-4E82-92D7-062B60B82031}" dt="2019-09-28T19:35:31.592" v="4" actId="26606"/>
          <ac:spMkLst>
            <pc:docMk/>
            <pc:sldMk cId="156154863" sldId="271"/>
            <ac:spMk id="7" creationId="{559E787A-A567-464A-BB9E-E9B95AA41E40}"/>
          </ac:spMkLst>
        </pc:spChg>
        <pc:spChg chg="add">
          <ac:chgData name="Sarah Gothard" userId="0e53f415fda5f162" providerId="LiveId" clId="{8CEC547F-FA50-4E82-92D7-062B60B82031}" dt="2019-09-28T19:35:31.592" v="4" actId="26606"/>
          <ac:spMkLst>
            <pc:docMk/>
            <pc:sldMk cId="156154863" sldId="271"/>
            <ac:spMk id="9" creationId="{36A476B5-55AD-43A1-B1FB-5AC76B54F0A0}"/>
          </ac:spMkLst>
        </pc:spChg>
        <pc:picChg chg="mod">
          <ac:chgData name="Sarah Gothard" userId="0e53f415fda5f162" providerId="LiveId" clId="{8CEC547F-FA50-4E82-92D7-062B60B82031}" dt="2019-09-28T19:35:31.592" v="4" actId="26606"/>
          <ac:picMkLst>
            <pc:docMk/>
            <pc:sldMk cId="156154863" sldId="271"/>
            <ac:picMk id="2" creationId="{979537E3-8022-49BF-A2B3-223C7296BFE7}"/>
          </ac:picMkLst>
        </pc:picChg>
      </pc:sldChg>
      <pc:sldChg chg="addSp modSp mod setBg">
        <pc:chgData name="Sarah Gothard" userId="0e53f415fda5f162" providerId="LiveId" clId="{8CEC547F-FA50-4E82-92D7-062B60B82031}" dt="2019-09-28T19:35:33.803" v="5" actId="26606"/>
        <pc:sldMkLst>
          <pc:docMk/>
          <pc:sldMk cId="3293560159" sldId="272"/>
        </pc:sldMkLst>
        <pc:spChg chg="add">
          <ac:chgData name="Sarah Gothard" userId="0e53f415fda5f162" providerId="LiveId" clId="{8CEC547F-FA50-4E82-92D7-062B60B82031}" dt="2019-09-28T19:35:33.803" v="5" actId="26606"/>
          <ac:spMkLst>
            <pc:docMk/>
            <pc:sldMk cId="3293560159" sldId="272"/>
            <ac:spMk id="7" creationId="{559E787A-A567-464A-BB9E-E9B95AA41E40}"/>
          </ac:spMkLst>
        </pc:spChg>
        <pc:spChg chg="add">
          <ac:chgData name="Sarah Gothard" userId="0e53f415fda5f162" providerId="LiveId" clId="{8CEC547F-FA50-4E82-92D7-062B60B82031}" dt="2019-09-28T19:35:33.803" v="5" actId="26606"/>
          <ac:spMkLst>
            <pc:docMk/>
            <pc:sldMk cId="3293560159" sldId="272"/>
            <ac:spMk id="9" creationId="{36A476B5-55AD-43A1-B1FB-5AC76B54F0A0}"/>
          </ac:spMkLst>
        </pc:spChg>
        <pc:picChg chg="mod">
          <ac:chgData name="Sarah Gothard" userId="0e53f415fda5f162" providerId="LiveId" clId="{8CEC547F-FA50-4E82-92D7-062B60B82031}" dt="2019-09-28T19:35:33.803" v="5" actId="26606"/>
          <ac:picMkLst>
            <pc:docMk/>
            <pc:sldMk cId="3293560159" sldId="272"/>
            <ac:picMk id="2" creationId="{D58F64BC-23B0-4E97-BB99-5A0C1E450E4A}"/>
          </ac:picMkLst>
        </pc:picChg>
      </pc:sldChg>
    </pc:docChg>
  </pc:docChgLst>
  <pc:docChgLst>
    <pc:chgData name="Sarah Gothard" userId="0e53f415fda5f162" providerId="LiveId" clId="{23FB698F-F36B-4EC1-A2DA-EF64AF3C5484}"/>
  </pc:docChgLst>
  <pc:docChgLst>
    <pc:chgData name="Sarah Gothard" userId="0e53f415fda5f162" providerId="LiveId" clId="{FE942376-364C-424D-A982-2082592E4997}"/>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891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5FD4FC-A275-4922-87A8-09A21A9AA84B}" type="datetime1">
              <a:rPr lang="en-US" smtClean="0"/>
              <a:t>9/28/2019</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27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a:prstGeom prst="rect">
            <a:avLst/>
          </a:prstGeo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prstGeom prst="rect">
            <a:avLst/>
          </a:prstGeo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a:prstGeom prst="rect">
            <a:avLst/>
          </a:prstGeo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7974E-B48C-432F-A6B0-BCD01824E3AD}"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9932139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a:prstGeom prst="rect">
            <a:avLst/>
          </a:prstGeo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7974E-B48C-432F-A6B0-BCD01824E3AD}"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1333257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prstGeom prst="rect">
            <a:avLst/>
          </a:prstGeo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a:prstGeom prst="rect">
            <a:avLst/>
          </a:prstGeo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a:prstGeom prst="rect">
            <a:avLst/>
          </a:prstGeo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7974E-B48C-432F-A6B0-BCD01824E3AD}"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68359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a:prstGeom prst="rect">
            <a:avLst/>
          </a:prstGeo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7974E-B48C-432F-A6B0-BCD01824E3AD}" type="datetime1">
              <a:rPr lang="en-US" smtClean="0"/>
              <a:t>9/28/2019</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8110618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a:prstGeom prst="rect">
            <a:avLst/>
          </a:prstGeo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a:prstGeom prst="rect">
            <a:avLst/>
          </a:prstGeo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a:prstGeom prst="rect">
            <a:avLst/>
          </a:prstGeo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A7974E-B48C-432F-A6B0-BCD01824E3AD}"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0346997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a:prstGeom prst="rect">
            <a:avLst/>
          </a:prstGeo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a:prstGeom prst="rect">
            <a:avLst/>
          </a:prstGeo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a:prstGeom prst="rect">
            <a:avLst/>
          </a:prstGeo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A7974E-B48C-432F-A6B0-BCD01824E3AD}" type="datetime1">
              <a:rPr lang="en-US" smtClean="0"/>
              <a:t>9/28/2019</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0205997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3795" y="2096064"/>
            <a:ext cx="10353762" cy="369513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F66EB-D59F-41EB-8AB9-0140E0696142}" type="datetime1">
              <a:rPr lang="en-US" smtClean="0"/>
              <a:t>9/28/2019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65737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B55D5A-317B-48D0-B683-34889C7D3F60}" type="datetime1">
              <a:rPr lang="en-US" smtClean="0"/>
              <a:t>9/28/2019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9940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D3274A-0CDA-4325-A4F9-4BC0FBCFDDFC}" type="datetime1">
              <a:rPr lang="en-US" smtClean="0"/>
              <a:t>9/28/2019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95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a:prstGeom prst="rect">
            <a:avLst/>
          </a:prstGeo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a:prstGeom prst="rect">
            <a:avLst/>
          </a:prstGeo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0A4627-6CEC-41A5-A70C-64F6920C34FC}" type="datetime1">
              <a:rPr lang="en-US" smtClean="0"/>
              <a:t>9/28/2019</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3168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C32C98-7570-4B6E-92FF-1E34F3B70BDD}" type="datetime1">
              <a:rPr lang="en-US" smtClean="0"/>
              <a:t>9/28/2019</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3207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a:prstGeom prst="rect">
            <a:avLst/>
          </a:prstGeo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a:prstGeom prst="rect">
            <a:avLst/>
          </a:prstGeo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4F86A2-30E1-4044-AA32-24EF223E44FD}" type="datetime1">
              <a:rPr lang="en-US" smtClean="0"/>
              <a:t>9/28/2019</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950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15D734-602D-4ABE-B0B0-853E508927A2}" type="datetime1">
              <a:rPr lang="en-US" smtClean="0"/>
              <a:t>9/28/2019</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8512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BBCD6-4BB7-4CA1-ABC6-9E6700197305}" type="datetime1">
              <a:rPr lang="en-US" smtClean="0"/>
              <a:t>9/28/2019</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75958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a:prstGeom prst="rect">
            <a:avLst/>
          </a:prstGeo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a:prstGeom prst="rect">
            <a:avLst/>
          </a:prstGeo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293F7C-6C58-4E10-B9EF-E2C05D692863}" type="datetime1">
              <a:rPr lang="en-US" smtClean="0"/>
              <a:t>9/28/2019</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6152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a:prstGeom prst="rect">
            <a:avLst/>
          </a:prstGeo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prstGeom prst="rect">
            <a:avLst/>
          </a:prstGeo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a:prstGeom prst="rect">
            <a:avLst/>
          </a:prstGeo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80F3D9-FFFE-4090-9DE9-309B1BB52121}" type="datetime1">
              <a:rPr lang="en-US" smtClean="0"/>
              <a:t>9/28/2019</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5570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0A7974E-B48C-432F-A6B0-BCD01824E3AD}" type="datetime1">
              <a:rPr lang="en-US" smtClean="0"/>
              <a:t>9/28/2019</a:t>
            </a:fld>
            <a:endParaRPr lang="en-US" dirty="0"/>
          </a:p>
        </p:txBody>
      </p:sp>
      <p:sp>
        <p:nvSpPr>
          <p:cNvPr id="5" name="Footer Placeholder 4"/>
          <p:cNvSpPr>
            <a:spLocks noGrp="1"/>
          </p:cNvSpPr>
          <p:nvPr>
            <p:ph type="ftr" sz="quarter" idx="3"/>
          </p:nvPr>
        </p:nvSpPr>
        <p:spPr>
          <a:xfrm>
            <a:off x="5394354" y="6537053"/>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401809112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B115633-F9D6-4AC6-8C46-1C671915DF53}"/>
              </a:ext>
            </a:extLst>
          </p:cNvPr>
          <p:cNvPicPr>
            <a:picLocks noChangeAspect="1"/>
          </p:cNvPicPr>
          <p:nvPr/>
        </p:nvPicPr>
        <p:blipFill>
          <a:blip r:embed="rId4"/>
          <a:stretch>
            <a:fillRect/>
          </a:stretch>
        </p:blipFill>
        <p:spPr>
          <a:xfrm>
            <a:off x="643467" y="2324862"/>
            <a:ext cx="10905066" cy="2208276"/>
          </a:xfrm>
          <a:prstGeom prst="rect">
            <a:avLst/>
          </a:prstGeom>
        </p:spPr>
      </p:pic>
    </p:spTree>
    <p:extLst>
      <p:ext uri="{BB962C8B-B14F-4D97-AF65-F5344CB8AC3E}">
        <p14:creationId xmlns:p14="http://schemas.microsoft.com/office/powerpoint/2010/main" val="42610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58F64BC-23B0-4E97-BB99-5A0C1E450E4A}"/>
              </a:ext>
            </a:extLst>
          </p:cNvPr>
          <p:cNvPicPr>
            <a:picLocks noChangeAspect="1"/>
          </p:cNvPicPr>
          <p:nvPr/>
        </p:nvPicPr>
        <p:blipFill>
          <a:blip r:embed="rId3"/>
          <a:stretch>
            <a:fillRect/>
          </a:stretch>
        </p:blipFill>
        <p:spPr>
          <a:xfrm>
            <a:off x="790222" y="643467"/>
            <a:ext cx="10611555" cy="5571066"/>
          </a:xfrm>
          <a:prstGeom prst="rect">
            <a:avLst/>
          </a:prstGeom>
        </p:spPr>
      </p:pic>
    </p:spTree>
    <p:extLst>
      <p:ext uri="{BB962C8B-B14F-4D97-AF65-F5344CB8AC3E}">
        <p14:creationId xmlns:p14="http://schemas.microsoft.com/office/powerpoint/2010/main" val="59380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125043B-59DD-4BA0-896A-40CD957ECBF6}"/>
              </a:ext>
            </a:extLst>
          </p:cNvPr>
          <p:cNvPicPr>
            <a:picLocks noChangeAspect="1"/>
          </p:cNvPicPr>
          <p:nvPr/>
        </p:nvPicPr>
        <p:blipFill>
          <a:blip r:embed="rId3"/>
          <a:stretch>
            <a:fillRect/>
          </a:stretch>
        </p:blipFill>
        <p:spPr>
          <a:xfrm>
            <a:off x="713327" y="643467"/>
            <a:ext cx="10765346" cy="5571066"/>
          </a:xfrm>
          <a:prstGeom prst="rect">
            <a:avLst/>
          </a:prstGeom>
        </p:spPr>
      </p:pic>
    </p:spTree>
    <p:extLst>
      <p:ext uri="{BB962C8B-B14F-4D97-AF65-F5344CB8AC3E}">
        <p14:creationId xmlns:p14="http://schemas.microsoft.com/office/powerpoint/2010/main" val="251806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11987B-CE0F-4A50-A5E0-F2329E6BCFCD}"/>
              </a:ext>
            </a:extLst>
          </p:cNvPr>
          <p:cNvPicPr>
            <a:picLocks noChangeAspect="1"/>
          </p:cNvPicPr>
          <p:nvPr/>
        </p:nvPicPr>
        <p:blipFill>
          <a:blip r:embed="rId3"/>
          <a:stretch>
            <a:fillRect/>
          </a:stretch>
        </p:blipFill>
        <p:spPr>
          <a:xfrm>
            <a:off x="713327" y="643467"/>
            <a:ext cx="10765346" cy="5571066"/>
          </a:xfrm>
          <a:prstGeom prst="rect">
            <a:avLst/>
          </a:prstGeom>
        </p:spPr>
      </p:pic>
    </p:spTree>
    <p:extLst>
      <p:ext uri="{BB962C8B-B14F-4D97-AF65-F5344CB8AC3E}">
        <p14:creationId xmlns:p14="http://schemas.microsoft.com/office/powerpoint/2010/main" val="393627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58F64BC-23B0-4E97-BB99-5A0C1E450E4A}"/>
              </a:ext>
            </a:extLst>
          </p:cNvPr>
          <p:cNvPicPr>
            <a:picLocks noChangeAspect="1"/>
          </p:cNvPicPr>
          <p:nvPr/>
        </p:nvPicPr>
        <p:blipFill>
          <a:blip r:embed="rId3"/>
          <a:stretch>
            <a:fillRect/>
          </a:stretch>
        </p:blipFill>
        <p:spPr>
          <a:xfrm>
            <a:off x="790222" y="643467"/>
            <a:ext cx="10611555" cy="5571066"/>
          </a:xfrm>
          <a:prstGeom prst="rect">
            <a:avLst/>
          </a:prstGeom>
        </p:spPr>
      </p:pic>
    </p:spTree>
    <p:extLst>
      <p:ext uri="{BB962C8B-B14F-4D97-AF65-F5344CB8AC3E}">
        <p14:creationId xmlns:p14="http://schemas.microsoft.com/office/powerpoint/2010/main" val="358215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4A4B82F-BE59-4BC6-BCBA-BAFAEB40ECDC}"/>
              </a:ext>
            </a:extLst>
          </p:cNvPr>
          <p:cNvPicPr>
            <a:picLocks noChangeAspect="1"/>
          </p:cNvPicPr>
          <p:nvPr/>
        </p:nvPicPr>
        <p:blipFill>
          <a:blip r:embed="rId3"/>
          <a:stretch>
            <a:fillRect/>
          </a:stretch>
        </p:blipFill>
        <p:spPr>
          <a:xfrm>
            <a:off x="713327" y="643467"/>
            <a:ext cx="10765346" cy="5571066"/>
          </a:xfrm>
          <a:prstGeom prst="rect">
            <a:avLst/>
          </a:prstGeom>
        </p:spPr>
      </p:pic>
    </p:spTree>
    <p:extLst>
      <p:ext uri="{BB962C8B-B14F-4D97-AF65-F5344CB8AC3E}">
        <p14:creationId xmlns:p14="http://schemas.microsoft.com/office/powerpoint/2010/main" val="187062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79537E3-8022-49BF-A2B3-223C7296BFE7}"/>
              </a:ext>
            </a:extLst>
          </p:cNvPr>
          <p:cNvPicPr>
            <a:picLocks noChangeAspect="1"/>
          </p:cNvPicPr>
          <p:nvPr/>
        </p:nvPicPr>
        <p:blipFill>
          <a:blip r:embed="rId3"/>
          <a:stretch>
            <a:fillRect/>
          </a:stretch>
        </p:blipFill>
        <p:spPr>
          <a:xfrm>
            <a:off x="643467" y="648209"/>
            <a:ext cx="10905066" cy="5561582"/>
          </a:xfrm>
          <a:prstGeom prst="rect">
            <a:avLst/>
          </a:prstGeom>
        </p:spPr>
      </p:pic>
    </p:spTree>
    <p:extLst>
      <p:ext uri="{BB962C8B-B14F-4D97-AF65-F5344CB8AC3E}">
        <p14:creationId xmlns:p14="http://schemas.microsoft.com/office/powerpoint/2010/main" val="15615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58F64BC-23B0-4E97-BB99-5A0C1E450E4A}"/>
              </a:ext>
            </a:extLst>
          </p:cNvPr>
          <p:cNvPicPr>
            <a:picLocks noChangeAspect="1"/>
          </p:cNvPicPr>
          <p:nvPr/>
        </p:nvPicPr>
        <p:blipFill>
          <a:blip r:embed="rId3"/>
          <a:stretch>
            <a:fillRect/>
          </a:stretch>
        </p:blipFill>
        <p:spPr>
          <a:xfrm>
            <a:off x="790222" y="643467"/>
            <a:ext cx="10611555" cy="5571066"/>
          </a:xfrm>
          <a:prstGeom prst="rect">
            <a:avLst/>
          </a:prstGeom>
        </p:spPr>
      </p:pic>
    </p:spTree>
    <p:extLst>
      <p:ext uri="{BB962C8B-B14F-4D97-AF65-F5344CB8AC3E}">
        <p14:creationId xmlns:p14="http://schemas.microsoft.com/office/powerpoint/2010/main" val="329356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BA1CD32-5DC9-4EE4-A578-90B8843773D1}"/>
              </a:ext>
            </a:extLst>
          </p:cNvPr>
          <p:cNvPicPr>
            <a:picLocks noChangeAspect="1"/>
          </p:cNvPicPr>
          <p:nvPr/>
        </p:nvPicPr>
        <p:blipFill>
          <a:blip r:embed="rId3"/>
          <a:stretch>
            <a:fillRect/>
          </a:stretch>
        </p:blipFill>
        <p:spPr>
          <a:xfrm>
            <a:off x="790222" y="643467"/>
            <a:ext cx="10611555" cy="5571066"/>
          </a:xfrm>
          <a:prstGeom prst="rect">
            <a:avLst/>
          </a:prstGeom>
        </p:spPr>
      </p:pic>
    </p:spTree>
    <p:extLst>
      <p:ext uri="{BB962C8B-B14F-4D97-AF65-F5344CB8AC3E}">
        <p14:creationId xmlns:p14="http://schemas.microsoft.com/office/powerpoint/2010/main" val="68128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9E787A-A567-464A-BB9E-E9B95AA41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A476B5-55AD-43A1-B1FB-5AC76B54F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EE36558-C80F-428A-BACB-9964A41B2DC8}"/>
              </a:ext>
            </a:extLst>
          </p:cNvPr>
          <p:cNvPicPr>
            <a:picLocks noChangeAspect="1"/>
          </p:cNvPicPr>
          <p:nvPr/>
        </p:nvPicPr>
        <p:blipFill>
          <a:blip r:embed="rId3"/>
          <a:stretch>
            <a:fillRect/>
          </a:stretch>
        </p:blipFill>
        <p:spPr>
          <a:xfrm>
            <a:off x="687198" y="643467"/>
            <a:ext cx="10817603" cy="5571066"/>
          </a:xfrm>
          <a:prstGeom prst="rect">
            <a:avLst/>
          </a:prstGeom>
        </p:spPr>
      </p:pic>
    </p:spTree>
    <p:extLst>
      <p:ext uri="{BB962C8B-B14F-4D97-AF65-F5344CB8AC3E}">
        <p14:creationId xmlns:p14="http://schemas.microsoft.com/office/powerpoint/2010/main" val="1000384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Words>
  <Application>Microsoft Office PowerPoint</Application>
  <PresentationFormat>Widescreen</PresentationFormat>
  <Paragraphs>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Bookman Old Style</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2019-09-28T19:35:53Z</dcterms:created>
  <dcterms:modified xsi:type="dcterms:W3CDTF">2019-09-28T19:36:02Z</dcterms:modified>
</cp:coreProperties>
</file>