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67FE6D-04AE-4B7E-A00B-45C85D22C147}" type="datetimeFigureOut">
              <a:rPr lang="en-US" smtClean="0"/>
              <a:t>12/19/2020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BBF338-C97D-4933-8F4D-85DFD6F0B26C}" type="slidenum">
              <a:rPr lang="en-US" smtClean="0"/>
              <a:t>‹#›</a:t>
            </a:fld>
            <a:endParaRPr lang="en-US"/>
          </a:p>
        </p:txBody>
      </p:sp>
    </p:spTree>
    <p:extLst>
      <p:ext uri="{BB962C8B-B14F-4D97-AF65-F5344CB8AC3E}">
        <p14:creationId xmlns:p14="http://schemas.microsoft.com/office/powerpoint/2010/main" val="2303152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3EBBF338-C97D-4933-8F4D-85DFD6F0B26C}" type="slidenum">
              <a:rPr lang="en-US" smtClean="0"/>
              <a:t>1</a:t>
            </a:fld>
            <a:endParaRPr lang="en-US"/>
          </a:p>
        </p:txBody>
      </p:sp>
    </p:spTree>
    <p:extLst>
      <p:ext uri="{BB962C8B-B14F-4D97-AF65-F5344CB8AC3E}">
        <p14:creationId xmlns:p14="http://schemas.microsoft.com/office/powerpoint/2010/main" val="26293055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C817C-7A75-4328-A23F-7601D09FB83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63D173-1593-43B6-9B5D-ADD565B75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DEC8F37-BA19-4B17-820E-E3985FA560F8}"/>
              </a:ext>
            </a:extLst>
          </p:cNvPr>
          <p:cNvSpPr>
            <a:spLocks noGrp="1"/>
          </p:cNvSpPr>
          <p:nvPr>
            <p:ph type="dt" sz="half" idx="10"/>
          </p:nvPr>
        </p:nvSpPr>
        <p:spPr/>
        <p:txBody>
          <a:bodyPr/>
          <a:lstStyle/>
          <a:p>
            <a:fld id="{F9E316EE-ED5C-4D21-931F-D99D687D85AD}" type="datetime1">
              <a:rPr lang="en-US" smtClean="0"/>
              <a:t>12/19/2020</a:t>
            </a:fld>
            <a:endParaRPr lang="en-US"/>
          </a:p>
        </p:txBody>
      </p:sp>
      <p:sp>
        <p:nvSpPr>
          <p:cNvPr id="5" name="Footer Placeholder 4">
            <a:extLst>
              <a:ext uri="{FF2B5EF4-FFF2-40B4-BE49-F238E27FC236}">
                <a16:creationId xmlns:a16="http://schemas.microsoft.com/office/drawing/2014/main" id="{3D21FCCB-8315-4EB4-AF54-DB65571865A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14E297-D308-49C7-86E3-C6A42CF20112}"/>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89575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37ACD-EB19-431E-826C-3BFF8924AC8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F20963-CCB4-4144-8406-7BC911F2D9B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86CD52-1D64-43B7-A96B-3A1E1AD8E5DC}"/>
              </a:ext>
            </a:extLst>
          </p:cNvPr>
          <p:cNvSpPr>
            <a:spLocks noGrp="1"/>
          </p:cNvSpPr>
          <p:nvPr>
            <p:ph type="dt" sz="half" idx="10"/>
          </p:nvPr>
        </p:nvSpPr>
        <p:spPr/>
        <p:txBody>
          <a:bodyPr/>
          <a:lstStyle/>
          <a:p>
            <a:fld id="{2446DAFD-6335-4CFB-A27E-437BDD5AA39C}" type="datetime1">
              <a:rPr lang="en-US" smtClean="0"/>
              <a:t>12/19/2020</a:t>
            </a:fld>
            <a:endParaRPr lang="en-US"/>
          </a:p>
        </p:txBody>
      </p:sp>
      <p:sp>
        <p:nvSpPr>
          <p:cNvPr id="5" name="Footer Placeholder 4">
            <a:extLst>
              <a:ext uri="{FF2B5EF4-FFF2-40B4-BE49-F238E27FC236}">
                <a16:creationId xmlns:a16="http://schemas.microsoft.com/office/drawing/2014/main" id="{19C2B0FB-CA23-4857-A5C8-876B5F77B32F}"/>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5E77ACF-F861-4AAC-A53B-B4D53ECEB0F1}"/>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3261981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EDA7FC-8820-47AC-BF0C-8E8B7C44D00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CF6B84-AFA0-4726-ACCA-E1A48E7CAB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98778-6031-4332-8A0D-E1B0A321A1C8}"/>
              </a:ext>
            </a:extLst>
          </p:cNvPr>
          <p:cNvSpPr>
            <a:spLocks noGrp="1"/>
          </p:cNvSpPr>
          <p:nvPr>
            <p:ph type="dt" sz="half" idx="10"/>
          </p:nvPr>
        </p:nvSpPr>
        <p:spPr/>
        <p:txBody>
          <a:bodyPr/>
          <a:lstStyle/>
          <a:p>
            <a:fld id="{6E9C67E8-0844-4012-870D-93224933C0B5}" type="datetime1">
              <a:rPr lang="en-US" smtClean="0"/>
              <a:t>12/19/2020</a:t>
            </a:fld>
            <a:endParaRPr lang="en-US"/>
          </a:p>
        </p:txBody>
      </p:sp>
      <p:sp>
        <p:nvSpPr>
          <p:cNvPr id="5" name="Footer Placeholder 4">
            <a:extLst>
              <a:ext uri="{FF2B5EF4-FFF2-40B4-BE49-F238E27FC236}">
                <a16:creationId xmlns:a16="http://schemas.microsoft.com/office/drawing/2014/main" id="{FAE98105-BCCD-4763-819C-2BBFCC24AD37}"/>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BE8F4B5-7618-4C6F-A94B-4C551377D04B}"/>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1158288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D2399-6D5A-4338-A299-EB2F559912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14E9C4-C44B-4FE3-BA69-46E273E6C1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979389-1F07-425C-9E1F-040321D2169E}"/>
              </a:ext>
            </a:extLst>
          </p:cNvPr>
          <p:cNvSpPr>
            <a:spLocks noGrp="1"/>
          </p:cNvSpPr>
          <p:nvPr>
            <p:ph type="dt" sz="half" idx="10"/>
          </p:nvPr>
        </p:nvSpPr>
        <p:spPr/>
        <p:txBody>
          <a:bodyPr/>
          <a:lstStyle/>
          <a:p>
            <a:fld id="{19D45A1E-43BE-4912-B22A-1B553CC3767A}" type="datetime1">
              <a:rPr lang="en-US" smtClean="0"/>
              <a:t>12/19/2020</a:t>
            </a:fld>
            <a:endParaRPr lang="en-US"/>
          </a:p>
        </p:txBody>
      </p:sp>
      <p:sp>
        <p:nvSpPr>
          <p:cNvPr id="5" name="Footer Placeholder 4">
            <a:extLst>
              <a:ext uri="{FF2B5EF4-FFF2-40B4-BE49-F238E27FC236}">
                <a16:creationId xmlns:a16="http://schemas.microsoft.com/office/drawing/2014/main" id="{D4ABA793-6318-4831-AE88-F50E609E3F4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1C7449BA-DF5C-411F-9F36-B45DD39FDD70}"/>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3803038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F95F0-C2CB-4F4A-86CD-005498118B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9206E18-63A6-4218-BE83-CA5E03DE0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5FB3D7-6AD1-4F52-8EB3-314F5ADAC592}"/>
              </a:ext>
            </a:extLst>
          </p:cNvPr>
          <p:cNvSpPr>
            <a:spLocks noGrp="1"/>
          </p:cNvSpPr>
          <p:nvPr>
            <p:ph type="dt" sz="half" idx="10"/>
          </p:nvPr>
        </p:nvSpPr>
        <p:spPr/>
        <p:txBody>
          <a:bodyPr/>
          <a:lstStyle/>
          <a:p>
            <a:fld id="{EF00D741-FAF3-4B7F-8D32-178A7F115F9C}" type="datetime1">
              <a:rPr lang="en-US" smtClean="0"/>
              <a:t>12/19/2020</a:t>
            </a:fld>
            <a:endParaRPr lang="en-US"/>
          </a:p>
        </p:txBody>
      </p:sp>
      <p:sp>
        <p:nvSpPr>
          <p:cNvPr id="5" name="Footer Placeholder 4">
            <a:extLst>
              <a:ext uri="{FF2B5EF4-FFF2-40B4-BE49-F238E27FC236}">
                <a16:creationId xmlns:a16="http://schemas.microsoft.com/office/drawing/2014/main" id="{EDA670CD-DEE5-4DA4-85C5-FE4450189B24}"/>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F6CD760E-6A1B-4D9E-AFCA-E29837AB908F}"/>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3831263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7DF67-890C-4D5B-A021-1633EC7D0C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585F441-DF8E-4DD0-AA36-19F140812F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A33572-2FC8-42B4-B5C4-AA62BC4803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B51469-3865-4CA0-BF63-2BFBDC82793F}"/>
              </a:ext>
            </a:extLst>
          </p:cNvPr>
          <p:cNvSpPr>
            <a:spLocks noGrp="1"/>
          </p:cNvSpPr>
          <p:nvPr>
            <p:ph type="dt" sz="half" idx="10"/>
          </p:nvPr>
        </p:nvSpPr>
        <p:spPr/>
        <p:txBody>
          <a:bodyPr/>
          <a:lstStyle/>
          <a:p>
            <a:fld id="{256942D8-73DA-432E-B8FF-EC451B3F9261}" type="datetime1">
              <a:rPr lang="en-US" smtClean="0"/>
              <a:t>12/19/2020</a:t>
            </a:fld>
            <a:endParaRPr lang="en-US"/>
          </a:p>
        </p:txBody>
      </p:sp>
      <p:sp>
        <p:nvSpPr>
          <p:cNvPr id="6" name="Footer Placeholder 5">
            <a:extLst>
              <a:ext uri="{FF2B5EF4-FFF2-40B4-BE49-F238E27FC236}">
                <a16:creationId xmlns:a16="http://schemas.microsoft.com/office/drawing/2014/main" id="{9DB6C0A8-16DB-4C47-99BF-6AAD39CAA45F}"/>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5747AE4A-0A3F-4C64-9F8B-167C54654C59}"/>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2285704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EDC04-A970-432F-81A0-B6D57811FA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28D120-A22D-4FC3-8492-2C40410E2B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64CBC0-EB3D-4F76-9F70-0FC8E2C57C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14FDDA-172A-458E-9873-F41C8E4412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05ACCA-6EB3-46D5-A83A-D00EB73BD0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4DABE7-66B1-4177-B834-309FE065E7E2}"/>
              </a:ext>
            </a:extLst>
          </p:cNvPr>
          <p:cNvSpPr>
            <a:spLocks noGrp="1"/>
          </p:cNvSpPr>
          <p:nvPr>
            <p:ph type="dt" sz="half" idx="10"/>
          </p:nvPr>
        </p:nvSpPr>
        <p:spPr/>
        <p:txBody>
          <a:bodyPr/>
          <a:lstStyle/>
          <a:p>
            <a:fld id="{FC865D9C-5A7A-48EB-A3EA-02E60DEDD229}" type="datetime1">
              <a:rPr lang="en-US" smtClean="0"/>
              <a:t>12/19/2020</a:t>
            </a:fld>
            <a:endParaRPr lang="en-US"/>
          </a:p>
        </p:txBody>
      </p:sp>
      <p:sp>
        <p:nvSpPr>
          <p:cNvPr id="8" name="Footer Placeholder 7">
            <a:extLst>
              <a:ext uri="{FF2B5EF4-FFF2-40B4-BE49-F238E27FC236}">
                <a16:creationId xmlns:a16="http://schemas.microsoft.com/office/drawing/2014/main" id="{B4C98B59-9302-4A73-B43E-A7DC95B4DCF8}"/>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ECB185A9-0254-450C-A62F-3380E609A836}"/>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1895213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0FB67-3511-4A1D-A367-950EB42DE6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36DF5B-050E-4496-B420-8FA289F529FF}"/>
              </a:ext>
            </a:extLst>
          </p:cNvPr>
          <p:cNvSpPr>
            <a:spLocks noGrp="1"/>
          </p:cNvSpPr>
          <p:nvPr>
            <p:ph type="dt" sz="half" idx="10"/>
          </p:nvPr>
        </p:nvSpPr>
        <p:spPr/>
        <p:txBody>
          <a:bodyPr/>
          <a:lstStyle/>
          <a:p>
            <a:fld id="{9650A647-19FB-4DE8-A8D3-9B5B0E9B5A66}" type="datetime1">
              <a:rPr lang="en-US" smtClean="0"/>
              <a:t>12/19/2020</a:t>
            </a:fld>
            <a:endParaRPr lang="en-US"/>
          </a:p>
        </p:txBody>
      </p:sp>
      <p:sp>
        <p:nvSpPr>
          <p:cNvPr id="4" name="Footer Placeholder 3">
            <a:extLst>
              <a:ext uri="{FF2B5EF4-FFF2-40B4-BE49-F238E27FC236}">
                <a16:creationId xmlns:a16="http://schemas.microsoft.com/office/drawing/2014/main" id="{A40C8422-595A-4847-B137-A5803B43C951}"/>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EA495A45-ECE4-42E3-B6DC-18CF0E3E458A}"/>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176359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646A7F-DA58-4F39-9283-087CB5BE18EE}"/>
              </a:ext>
            </a:extLst>
          </p:cNvPr>
          <p:cNvSpPr>
            <a:spLocks noGrp="1"/>
          </p:cNvSpPr>
          <p:nvPr>
            <p:ph type="dt" sz="half" idx="10"/>
          </p:nvPr>
        </p:nvSpPr>
        <p:spPr/>
        <p:txBody>
          <a:bodyPr/>
          <a:lstStyle/>
          <a:p>
            <a:fld id="{1721BAFA-1CB0-4A56-9708-389AE8507A92}" type="datetime1">
              <a:rPr lang="en-US" smtClean="0"/>
              <a:t>12/19/2020</a:t>
            </a:fld>
            <a:endParaRPr lang="en-US"/>
          </a:p>
        </p:txBody>
      </p:sp>
      <p:sp>
        <p:nvSpPr>
          <p:cNvPr id="3" name="Footer Placeholder 2">
            <a:extLst>
              <a:ext uri="{FF2B5EF4-FFF2-40B4-BE49-F238E27FC236}">
                <a16:creationId xmlns:a16="http://schemas.microsoft.com/office/drawing/2014/main" id="{54DA5247-BEBA-4A53-958E-696697C55850}"/>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B6AE2D14-CD22-49D3-A710-A68588EE8ECD}"/>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3579607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2F21B-2EFC-4C5D-8EDA-94790F4691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A8EFA3D-5C40-470E-95B7-DE454BAACC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03BA54-868D-420C-B0C1-EA6E76F38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5AFEF9-62CC-4EBD-8194-CB5D051FC4E4}"/>
              </a:ext>
            </a:extLst>
          </p:cNvPr>
          <p:cNvSpPr>
            <a:spLocks noGrp="1"/>
          </p:cNvSpPr>
          <p:nvPr>
            <p:ph type="dt" sz="half" idx="10"/>
          </p:nvPr>
        </p:nvSpPr>
        <p:spPr/>
        <p:txBody>
          <a:bodyPr/>
          <a:lstStyle/>
          <a:p>
            <a:fld id="{0394E2FF-80ED-4700-A250-85EEE21D255B}" type="datetime1">
              <a:rPr lang="en-US" smtClean="0"/>
              <a:t>12/19/2020</a:t>
            </a:fld>
            <a:endParaRPr lang="en-US"/>
          </a:p>
        </p:txBody>
      </p:sp>
      <p:sp>
        <p:nvSpPr>
          <p:cNvPr id="6" name="Footer Placeholder 5">
            <a:extLst>
              <a:ext uri="{FF2B5EF4-FFF2-40B4-BE49-F238E27FC236}">
                <a16:creationId xmlns:a16="http://schemas.microsoft.com/office/drawing/2014/main" id="{E06683F5-AD36-4E21-8231-7C0517FDEC27}"/>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89EC34AC-1A43-44D8-B659-9D505FD11C8E}"/>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123339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7ECA6-3D9A-4A87-80B9-B03EB591CD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956DFD5-1D1C-480D-ABB3-5C72AC2DB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52DA2F-430A-4D3E-B856-A4789D7448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01A908-28DA-485C-A655-F2E32419CE84}"/>
              </a:ext>
            </a:extLst>
          </p:cNvPr>
          <p:cNvSpPr>
            <a:spLocks noGrp="1"/>
          </p:cNvSpPr>
          <p:nvPr>
            <p:ph type="dt" sz="half" idx="10"/>
          </p:nvPr>
        </p:nvSpPr>
        <p:spPr/>
        <p:txBody>
          <a:bodyPr/>
          <a:lstStyle/>
          <a:p>
            <a:fld id="{00469A17-AC8A-4E9E-A431-E38A986D56CA}" type="datetime1">
              <a:rPr lang="en-US" smtClean="0"/>
              <a:t>12/19/2020</a:t>
            </a:fld>
            <a:endParaRPr lang="en-US"/>
          </a:p>
        </p:txBody>
      </p:sp>
      <p:sp>
        <p:nvSpPr>
          <p:cNvPr id="6" name="Footer Placeholder 5">
            <a:extLst>
              <a:ext uri="{FF2B5EF4-FFF2-40B4-BE49-F238E27FC236}">
                <a16:creationId xmlns:a16="http://schemas.microsoft.com/office/drawing/2014/main" id="{A9429479-EE29-4112-A78B-B687AD48366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C3E0D29-1FCB-4FE1-A2AE-89E778548082}"/>
              </a:ext>
            </a:extLst>
          </p:cNvPr>
          <p:cNvSpPr>
            <a:spLocks noGrp="1"/>
          </p:cNvSpPr>
          <p:nvPr>
            <p:ph type="sldNum" sz="quarter" idx="12"/>
          </p:nvPr>
        </p:nvSpPr>
        <p:spPr/>
        <p:txBody>
          <a:bodyPr/>
          <a:lstStyle/>
          <a:p>
            <a:fld id="{9C7201C1-821D-4D26-8523-C346C84E0C5A}" type="slidenum">
              <a:rPr lang="en-US" smtClean="0"/>
              <a:t>‹#›</a:t>
            </a:fld>
            <a:endParaRPr lang="en-US"/>
          </a:p>
        </p:txBody>
      </p:sp>
    </p:spTree>
    <p:extLst>
      <p:ext uri="{BB962C8B-B14F-4D97-AF65-F5344CB8AC3E}">
        <p14:creationId xmlns:p14="http://schemas.microsoft.com/office/powerpoint/2010/main" val="2107810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23C0DBD-4629-44FF-8D8B-E0C0B1A764E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2695C5-273A-4A33-B62E-0603B16679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6E2154-EF24-4656-B976-5CB92EDF01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997437-C7BE-4624-809E-10F307E39C82}" type="datetime1">
              <a:rPr lang="en-US" smtClean="0"/>
              <a:t>12/19/2020</a:t>
            </a:fld>
            <a:endParaRPr lang="en-US"/>
          </a:p>
        </p:txBody>
      </p:sp>
      <p:sp>
        <p:nvSpPr>
          <p:cNvPr id="5" name="Footer Placeholder 4">
            <a:extLst>
              <a:ext uri="{FF2B5EF4-FFF2-40B4-BE49-F238E27FC236}">
                <a16:creationId xmlns:a16="http://schemas.microsoft.com/office/drawing/2014/main" id="{4526C0DB-9C5A-4F7A-A488-9EE1C7666A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D4225B5-6220-49EC-9ADA-7FEEEA1BF3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7201C1-821D-4D26-8523-C346C84E0C5A}" type="slidenum">
              <a:rPr lang="en-US" smtClean="0"/>
              <a:t>‹#›</a:t>
            </a:fld>
            <a:endParaRPr lang="en-US"/>
          </a:p>
        </p:txBody>
      </p:sp>
    </p:spTree>
    <p:extLst>
      <p:ext uri="{BB962C8B-B14F-4D97-AF65-F5344CB8AC3E}">
        <p14:creationId xmlns:p14="http://schemas.microsoft.com/office/powerpoint/2010/main" val="1223247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4708DFA-2861-4107-B47B-E4D8B2A58944}"/>
              </a:ext>
            </a:extLst>
          </p:cNvPr>
          <p:cNvPicPr>
            <a:picLocks noChangeAspect="1"/>
          </p:cNvPicPr>
          <p:nvPr/>
        </p:nvPicPr>
        <p:blipFill>
          <a:blip r:embed="rId3"/>
          <a:stretch>
            <a:fillRect/>
          </a:stretch>
        </p:blipFill>
        <p:spPr>
          <a:xfrm>
            <a:off x="643467" y="2433913"/>
            <a:ext cx="10905066" cy="1990174"/>
          </a:xfrm>
          <a:prstGeom prst="rect">
            <a:avLst/>
          </a:prstGeom>
        </p:spPr>
      </p:pic>
      <p:sp>
        <p:nvSpPr>
          <p:cNvPr id="6" name="Footer Placeholder 5">
            <a:extLst>
              <a:ext uri="{FF2B5EF4-FFF2-40B4-BE49-F238E27FC236}">
                <a16:creationId xmlns:a16="http://schemas.microsoft.com/office/drawing/2014/main" id="{88A95C03-BEBB-4BAF-8AD5-47D40B1F46CC}"/>
              </a:ext>
            </a:extLst>
          </p:cNvPr>
          <p:cNvSpPr>
            <a:spLocks noGrp="1"/>
          </p:cNvSpPr>
          <p:nvPr>
            <p:ph type="ftr" sz="quarter" idx="11"/>
          </p:nvPr>
        </p:nvSpPr>
        <p:spPr/>
        <p:txBody>
          <a:bodyPr/>
          <a:lstStyle/>
          <a:p>
            <a:r>
              <a:rPr lang="en-US"/>
              <a:t>Public Domain</a:t>
            </a:r>
          </a:p>
        </p:txBody>
      </p:sp>
    </p:spTree>
    <p:extLst>
      <p:ext uri="{BB962C8B-B14F-4D97-AF65-F5344CB8AC3E}">
        <p14:creationId xmlns:p14="http://schemas.microsoft.com/office/powerpoint/2010/main" val="2576882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75C6F52A-2383-40C4-ABA1-779BFB81BF6E}"/>
              </a:ext>
            </a:extLst>
          </p:cNvPr>
          <p:cNvPicPr>
            <a:picLocks noChangeAspect="1"/>
          </p:cNvPicPr>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6684F04A-C7A5-4183-8E28-F6B79DCFDE7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19827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2730112-48AA-4510-8C44-CAD206498BDE}"/>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C3F5BF12-8CBA-4870-BC1A-ED8F02D39BD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34216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Shape&#10;&#10;Description automatically generated with medium confidence">
            <a:extLst>
              <a:ext uri="{FF2B5EF4-FFF2-40B4-BE49-F238E27FC236}">
                <a16:creationId xmlns:a16="http://schemas.microsoft.com/office/drawing/2014/main" id="{870156EB-2859-4FC0-B212-9DF403BD7FB7}"/>
              </a:ext>
            </a:extLst>
          </p:cNvPr>
          <p:cNvPicPr>
            <a:picLocks noChangeAspect="1"/>
          </p:cNvPicPr>
          <p:nvPr/>
        </p:nvPicPr>
        <p:blipFill>
          <a:blip r:embed="rId2"/>
          <a:stretch>
            <a:fillRect/>
          </a:stretch>
        </p:blipFill>
        <p:spPr>
          <a:xfrm>
            <a:off x="937605" y="643467"/>
            <a:ext cx="10316790" cy="5571066"/>
          </a:xfrm>
          <a:prstGeom prst="rect">
            <a:avLst/>
          </a:prstGeom>
        </p:spPr>
      </p:pic>
      <p:sp>
        <p:nvSpPr>
          <p:cNvPr id="2" name="Footer Placeholder 1">
            <a:extLst>
              <a:ext uri="{FF2B5EF4-FFF2-40B4-BE49-F238E27FC236}">
                <a16:creationId xmlns:a16="http://schemas.microsoft.com/office/drawing/2014/main" id="{0AF7D44E-89D0-447D-9913-41A07A177C9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5838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17B257-B1C5-433F-A307-B9FC069FA29A}"/>
              </a:ext>
            </a:extLst>
          </p:cNvPr>
          <p:cNvPicPr>
            <a:picLocks noChangeAspect="1"/>
          </p:cNvPicPr>
          <p:nvPr/>
        </p:nvPicPr>
        <p:blipFill>
          <a:blip r:embed="rId2"/>
          <a:stretch>
            <a:fillRect/>
          </a:stretch>
        </p:blipFill>
        <p:spPr>
          <a:xfrm>
            <a:off x="1230439" y="643467"/>
            <a:ext cx="9731122" cy="5571066"/>
          </a:xfrm>
          <a:prstGeom prst="rect">
            <a:avLst/>
          </a:prstGeom>
        </p:spPr>
      </p:pic>
      <p:sp>
        <p:nvSpPr>
          <p:cNvPr id="2" name="Footer Placeholder 1">
            <a:extLst>
              <a:ext uri="{FF2B5EF4-FFF2-40B4-BE49-F238E27FC236}">
                <a16:creationId xmlns:a16="http://schemas.microsoft.com/office/drawing/2014/main" id="{0E90AD21-4E10-4495-92B5-53886B8045C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765790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A47058C7-AD01-4C3C-B598-C42C9B5B4C11}"/>
              </a:ext>
            </a:extLst>
          </p:cNvPr>
          <p:cNvPicPr>
            <a:picLocks noChangeAspect="1"/>
          </p:cNvPicPr>
          <p:nvPr/>
        </p:nvPicPr>
        <p:blipFill>
          <a:blip r:embed="rId2"/>
          <a:stretch>
            <a:fillRect/>
          </a:stretch>
        </p:blipFill>
        <p:spPr>
          <a:xfrm>
            <a:off x="984930" y="643467"/>
            <a:ext cx="10222139" cy="5571066"/>
          </a:xfrm>
          <a:prstGeom prst="rect">
            <a:avLst/>
          </a:prstGeom>
        </p:spPr>
      </p:pic>
      <p:sp>
        <p:nvSpPr>
          <p:cNvPr id="2" name="Footer Placeholder 1">
            <a:extLst>
              <a:ext uri="{FF2B5EF4-FFF2-40B4-BE49-F238E27FC236}">
                <a16:creationId xmlns:a16="http://schemas.microsoft.com/office/drawing/2014/main" id="{48FB14AA-89C8-475D-ADC0-58382095EA6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48319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CBEF164-B86F-4829-BC05-09E9BFE251D7}"/>
              </a:ext>
            </a:extLst>
          </p:cNvPr>
          <p:cNvPicPr>
            <a:picLocks noChangeAspect="1"/>
          </p:cNvPicPr>
          <p:nvPr/>
        </p:nvPicPr>
        <p:blipFill>
          <a:blip r:embed="rId2"/>
          <a:stretch>
            <a:fillRect/>
          </a:stretch>
        </p:blipFill>
        <p:spPr>
          <a:xfrm>
            <a:off x="1099527" y="643467"/>
            <a:ext cx="9992946" cy="5571066"/>
          </a:xfrm>
          <a:prstGeom prst="rect">
            <a:avLst/>
          </a:prstGeom>
        </p:spPr>
      </p:pic>
      <p:sp>
        <p:nvSpPr>
          <p:cNvPr id="2" name="Footer Placeholder 1">
            <a:extLst>
              <a:ext uri="{FF2B5EF4-FFF2-40B4-BE49-F238E27FC236}">
                <a16:creationId xmlns:a16="http://schemas.microsoft.com/office/drawing/2014/main" id="{4DDB484A-814F-438C-B518-7B0A2FA01C6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44325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539538C-97BB-46D4-BFC8-DF2468FEBA23}"/>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2" name="Footer Placeholder 1">
            <a:extLst>
              <a:ext uri="{FF2B5EF4-FFF2-40B4-BE49-F238E27FC236}">
                <a16:creationId xmlns:a16="http://schemas.microsoft.com/office/drawing/2014/main" id="{125332F3-DE61-46AB-A88B-97AA7B54061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51484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54D9DD3A-84FC-4A26-84AE-2B1A745B67DD}"/>
              </a:ext>
            </a:extLst>
          </p:cNvPr>
          <p:cNvPicPr>
            <a:picLocks noChangeAspect="1"/>
          </p:cNvPicPr>
          <p:nvPr/>
        </p:nvPicPr>
        <p:blipFill>
          <a:blip r:embed="rId2"/>
          <a:stretch>
            <a:fillRect/>
          </a:stretch>
        </p:blipFill>
        <p:spPr>
          <a:xfrm>
            <a:off x="643467" y="1738715"/>
            <a:ext cx="10905066" cy="3380570"/>
          </a:xfrm>
          <a:prstGeom prst="rect">
            <a:avLst/>
          </a:prstGeom>
        </p:spPr>
      </p:pic>
      <p:sp>
        <p:nvSpPr>
          <p:cNvPr id="2" name="Footer Placeholder 1">
            <a:extLst>
              <a:ext uri="{FF2B5EF4-FFF2-40B4-BE49-F238E27FC236}">
                <a16:creationId xmlns:a16="http://schemas.microsoft.com/office/drawing/2014/main" id="{730BC68B-A2BB-4236-BCB1-5F495507BC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60245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2020-12-19T16:19:11Z</dcterms:created>
  <dcterms:modified xsi:type="dcterms:W3CDTF">2020-12-19T16:19:43Z</dcterms:modified>
</cp:coreProperties>
</file>