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38AAA-8060-4FD2-9960-7BFA1CB512C6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D376B-D837-4366-9587-B6B3243EB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65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359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8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1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9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6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963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7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1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8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0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7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6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2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6543CF-8E58-4C1D-E0E6-E339D0BEE66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62231"/>
            <a:ext cx="10287000" cy="17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13269E-DA4E-BDC5-252E-510D99B4E3A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980D9E8-6FDB-0EBC-FFB1-397AB1A05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518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B647810-80D4-7097-F726-0EB41057CBF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E9BD094-D8D7-6258-A2D2-B90F1FCC9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3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367642E-B795-2190-F86D-23819B3105B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ECDFD9F-262E-32C3-4675-33B4297D7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90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4D699FE-2435-89A8-A759-48A8DED6C74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1F8D040-17F7-A31E-C851-64A3E928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36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97E3E39-645E-CEE5-589E-1C39662266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B24840F-B4B5-DFB2-A7AD-585D336E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41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CE44CEA-3215-25CB-65AB-BCF83883A27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9911791-6CBB-9FF7-10BA-B6DF3FB2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501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50AC050-90D9-07C9-2207-2A992D2E5B0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BF186F7-BBCF-91B8-9622-A367BBDC1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0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C639721-CAD9-6AF3-0255-50F0DD6214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87C91C3-9A34-33D7-1FC5-D919C60E9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0453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2026-02-13T14:18:48Z</dcterms:created>
  <dcterms:modified xsi:type="dcterms:W3CDTF">2026-02-13T14:24:04Z</dcterms:modified>
</cp:coreProperties>
</file>