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06"/>
    <a:srgbClr val="480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A500555-F241-4342-8884-F350D687B8C9}"/>
    <pc:docChg chg="custSel modSld">
      <pc:chgData name="Sarah Gothard" userId="0e53f415fda5f162" providerId="LiveId" clId="{BA500555-F241-4342-8884-F350D687B8C9}" dt="2021-03-27T17:17:16.009" v="7" actId="27614"/>
      <pc:docMkLst>
        <pc:docMk/>
      </pc:docMkLst>
      <pc:sldChg chg="addSp delSp modSp mod">
        <pc:chgData name="Sarah Gothard" userId="0e53f415fda5f162" providerId="LiveId" clId="{BA500555-F241-4342-8884-F350D687B8C9}" dt="2021-03-27T17:17:16.009" v="7" actId="27614"/>
        <pc:sldMkLst>
          <pc:docMk/>
          <pc:sldMk cId="1500228211" sldId="264"/>
        </pc:sldMkLst>
        <pc:spChg chg="ord">
          <ac:chgData name="Sarah Gothard" userId="0e53f415fda5f162" providerId="LiveId" clId="{BA500555-F241-4342-8884-F350D687B8C9}" dt="2021-03-27T17:17:13.191" v="6" actId="26606"/>
          <ac:spMkLst>
            <pc:docMk/>
            <pc:sldMk cId="1500228211" sldId="264"/>
            <ac:spMk id="2" creationId="{9B0454D2-7F52-4A00-84E7-3D3CCB4387A0}"/>
          </ac:spMkLst>
        </pc:spChg>
        <pc:spChg chg="del">
          <ac:chgData name="Sarah Gothard" userId="0e53f415fda5f162" providerId="LiveId" clId="{BA500555-F241-4342-8884-F350D687B8C9}" dt="2021-03-27T17:15:15.234" v="3" actId="26606"/>
          <ac:spMkLst>
            <pc:docMk/>
            <pc:sldMk cId="1500228211" sldId="264"/>
            <ac:spMk id="9" creationId="{F8C668FA-2417-47B5-B454-2D55FC17FF7A}"/>
          </ac:spMkLst>
        </pc:spChg>
        <pc:spChg chg="del">
          <ac:chgData name="Sarah Gothard" userId="0e53f415fda5f162" providerId="LiveId" clId="{BA500555-F241-4342-8884-F350D687B8C9}" dt="2021-03-27T17:15:15.234" v="3" actId="26606"/>
          <ac:spMkLst>
            <pc:docMk/>
            <pc:sldMk cId="1500228211" sldId="264"/>
            <ac:spMk id="13" creationId="{2B4CDDF6-55C3-415A-8D8B-7E03C3D616FC}"/>
          </ac:spMkLst>
        </pc:spChg>
        <pc:spChg chg="add del">
          <ac:chgData name="Sarah Gothard" userId="0e53f415fda5f162" providerId="LiveId" clId="{BA500555-F241-4342-8884-F350D687B8C9}" dt="2021-03-27T17:17:13.191" v="6" actId="26606"/>
          <ac:spMkLst>
            <pc:docMk/>
            <pc:sldMk cId="1500228211" sldId="264"/>
            <ac:spMk id="18" creationId="{F8C668FA-2417-47B5-B454-2D55FC17FF7A}"/>
          </ac:spMkLst>
        </pc:spChg>
        <pc:spChg chg="add del">
          <ac:chgData name="Sarah Gothard" userId="0e53f415fda5f162" providerId="LiveId" clId="{BA500555-F241-4342-8884-F350D687B8C9}" dt="2021-03-27T17:17:13.191" v="6" actId="26606"/>
          <ac:spMkLst>
            <pc:docMk/>
            <pc:sldMk cId="1500228211" sldId="264"/>
            <ac:spMk id="22" creationId="{2B4CDDF6-55C3-415A-8D8B-7E03C3D616FC}"/>
          </ac:spMkLst>
        </pc:spChg>
        <pc:spChg chg="add">
          <ac:chgData name="Sarah Gothard" userId="0e53f415fda5f162" providerId="LiveId" clId="{BA500555-F241-4342-8884-F350D687B8C9}" dt="2021-03-27T17:17:13.191" v="6" actId="26606"/>
          <ac:spMkLst>
            <pc:docMk/>
            <pc:sldMk cId="1500228211" sldId="264"/>
            <ac:spMk id="27" creationId="{F8C668FA-2417-47B5-B454-2D55FC17FF7A}"/>
          </ac:spMkLst>
        </pc:spChg>
        <pc:spChg chg="add">
          <ac:chgData name="Sarah Gothard" userId="0e53f415fda5f162" providerId="LiveId" clId="{BA500555-F241-4342-8884-F350D687B8C9}" dt="2021-03-27T17:17:13.191" v="6" actId="26606"/>
          <ac:spMkLst>
            <pc:docMk/>
            <pc:sldMk cId="1500228211" sldId="264"/>
            <ac:spMk id="31" creationId="{2B4CDDF6-55C3-415A-8D8B-7E03C3D616FC}"/>
          </ac:spMkLst>
        </pc:spChg>
        <pc:picChg chg="del mod">
          <ac:chgData name="Sarah Gothard" userId="0e53f415fda5f162" providerId="LiveId" clId="{BA500555-F241-4342-8884-F350D687B8C9}" dt="2021-03-27T17:12:51.820" v="1" actId="21"/>
          <ac:picMkLst>
            <pc:docMk/>
            <pc:sldMk cId="1500228211" sldId="264"/>
            <ac:picMk id="4" creationId="{071A73B7-9FBA-4AD0-BF09-67007C075FC9}"/>
          </ac:picMkLst>
        </pc:picChg>
        <pc:picChg chg="add del mod">
          <ac:chgData name="Sarah Gothard" userId="0e53f415fda5f162" providerId="LiveId" clId="{BA500555-F241-4342-8884-F350D687B8C9}" dt="2021-03-27T17:17:11.588" v="4" actId="478"/>
          <ac:picMkLst>
            <pc:docMk/>
            <pc:sldMk cId="1500228211" sldId="264"/>
            <ac:picMk id="5" creationId="{537D3CC7-B451-4FB3-9234-32771CEF6DE9}"/>
          </ac:picMkLst>
        </pc:picChg>
        <pc:picChg chg="add mod">
          <ac:chgData name="Sarah Gothard" userId="0e53f415fda5f162" providerId="LiveId" clId="{BA500555-F241-4342-8884-F350D687B8C9}" dt="2021-03-27T17:17:16.009" v="7" actId="27614"/>
          <ac:picMkLst>
            <pc:docMk/>
            <pc:sldMk cId="1500228211" sldId="264"/>
            <ac:picMk id="7" creationId="{3E10A15B-2E6D-4705-B5EA-2A02C8468098}"/>
          </ac:picMkLst>
        </pc:picChg>
        <pc:picChg chg="del">
          <ac:chgData name="Sarah Gothard" userId="0e53f415fda5f162" providerId="LiveId" clId="{BA500555-F241-4342-8884-F350D687B8C9}" dt="2021-03-27T17:15:15.234" v="3" actId="26606"/>
          <ac:picMkLst>
            <pc:docMk/>
            <pc:sldMk cId="1500228211" sldId="264"/>
            <ac:picMk id="11" creationId="{97FEBA57-8992-46BB-BCF0-5A83FE8E01E8}"/>
          </ac:picMkLst>
        </pc:picChg>
        <pc:picChg chg="add del">
          <ac:chgData name="Sarah Gothard" userId="0e53f415fda5f162" providerId="LiveId" clId="{BA500555-F241-4342-8884-F350D687B8C9}" dt="2021-03-27T17:17:13.191" v="6" actId="26606"/>
          <ac:picMkLst>
            <pc:docMk/>
            <pc:sldMk cId="1500228211" sldId="264"/>
            <ac:picMk id="20" creationId="{97FEBA57-8992-46BB-BCF0-5A83FE8E01E8}"/>
          </ac:picMkLst>
        </pc:picChg>
        <pc:picChg chg="add">
          <ac:chgData name="Sarah Gothard" userId="0e53f415fda5f162" providerId="LiveId" clId="{BA500555-F241-4342-8884-F350D687B8C9}" dt="2021-03-27T17:17:13.191" v="6" actId="26606"/>
          <ac:picMkLst>
            <pc:docMk/>
            <pc:sldMk cId="1500228211" sldId="264"/>
            <ac:picMk id="29" creationId="{97FEBA57-8992-46BB-BCF0-5A83FE8E01E8}"/>
          </ac:picMkLst>
        </pc:picChg>
      </pc:sldChg>
    </pc:docChg>
  </pc:docChgLst>
  <pc:docChgLst>
    <pc:chgData name="Sarah Gothard" userId="0e53f415fda5f162" providerId="LiveId" clId="{18B93E74-7420-42CE-814B-728A2BE49AA8}"/>
    <pc:docChg chg="undo custSel mod modSld">
      <pc:chgData name="Sarah Gothard" userId="0e53f415fda5f162" providerId="LiveId" clId="{18B93E74-7420-42CE-814B-728A2BE49AA8}" dt="2019-10-03T23:37:21.024" v="16" actId="26606"/>
      <pc:docMkLst>
        <pc:docMk/>
      </pc:docMkLst>
      <pc:sldChg chg="addSp modSp mod setBg setClrOvrMap">
        <pc:chgData name="Sarah Gothard" userId="0e53f415fda5f162" providerId="LiveId" clId="{18B93E74-7420-42CE-814B-728A2BE49AA8}" dt="2019-10-03T23:36:11.210" v="0" actId="26606"/>
        <pc:sldMkLst>
          <pc:docMk/>
          <pc:sldMk cId="2211167003" sldId="257"/>
        </pc:sldMkLst>
        <pc:spChg chg="mod ord">
          <ac:chgData name="Sarah Gothard" userId="0e53f415fda5f162" providerId="LiveId" clId="{18B93E74-7420-42CE-814B-728A2BE49AA8}" dt="2019-10-03T23:36:11.210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18B93E74-7420-42CE-814B-728A2BE49AA8}" dt="2019-10-03T23:36:11.210" v="0" actId="26606"/>
          <ac:spMkLst>
            <pc:docMk/>
            <pc:sldMk cId="2211167003" sldId="257"/>
            <ac:spMk id="10" creationId="{F8C668FA-2417-47B5-B454-2D55FC17FF7A}"/>
          </ac:spMkLst>
        </pc:spChg>
        <pc:spChg chg="add">
          <ac:chgData name="Sarah Gothard" userId="0e53f415fda5f162" providerId="LiveId" clId="{18B93E74-7420-42CE-814B-728A2BE49AA8}" dt="2019-10-03T23:36:11.210" v="0" actId="26606"/>
          <ac:spMkLst>
            <pc:docMk/>
            <pc:sldMk cId="2211167003" sldId="257"/>
            <ac:spMk id="14" creationId="{2B4CDDF6-55C3-415A-8D8B-7E03C3D616FC}"/>
          </ac:spMkLst>
        </pc:spChg>
        <pc:picChg chg="mod">
          <ac:chgData name="Sarah Gothard" userId="0e53f415fda5f162" providerId="LiveId" clId="{18B93E74-7420-42CE-814B-728A2BE49AA8}" dt="2019-10-03T23:36:11.210" v="0" actId="26606"/>
          <ac:picMkLst>
            <pc:docMk/>
            <pc:sldMk cId="2211167003" sldId="257"/>
            <ac:picMk id="2" creationId="{489D3670-5C28-4F5F-B172-B0EC7D53FC73}"/>
          </ac:picMkLst>
        </pc:picChg>
        <pc:picChg chg="add">
          <ac:chgData name="Sarah Gothard" userId="0e53f415fda5f162" providerId="LiveId" clId="{18B93E74-7420-42CE-814B-728A2BE49AA8}" dt="2019-10-03T23:36:11.210" v="0" actId="26606"/>
          <ac:picMkLst>
            <pc:docMk/>
            <pc:sldMk cId="2211167003" sldId="257"/>
            <ac:picMk id="12" creationId="{97FEBA57-8992-46BB-BCF0-5A83FE8E01E8}"/>
          </ac:picMkLst>
        </pc:picChg>
      </pc:sldChg>
      <pc:sldChg chg="addSp modSp mod setBg setClrOvrMap">
        <pc:chgData name="Sarah Gothard" userId="0e53f415fda5f162" providerId="LiveId" clId="{18B93E74-7420-42CE-814B-728A2BE49AA8}" dt="2019-10-03T23:36:13.787" v="1" actId="26606"/>
        <pc:sldMkLst>
          <pc:docMk/>
          <pc:sldMk cId="2932956495" sldId="258"/>
        </pc:sldMkLst>
        <pc:spChg chg="mod ord">
          <ac:chgData name="Sarah Gothard" userId="0e53f415fda5f162" providerId="LiveId" clId="{18B93E74-7420-42CE-814B-728A2BE49AA8}" dt="2019-10-03T23:36:13.787" v="1" actId="26606"/>
          <ac:spMkLst>
            <pc:docMk/>
            <pc:sldMk cId="2932956495" sldId="258"/>
            <ac:spMk id="2" creationId="{C6353888-A523-4C72-835E-28285301E61F}"/>
          </ac:spMkLst>
        </pc:spChg>
        <pc:spChg chg="add">
          <ac:chgData name="Sarah Gothard" userId="0e53f415fda5f162" providerId="LiveId" clId="{18B93E74-7420-42CE-814B-728A2BE49AA8}" dt="2019-10-03T23:36:13.787" v="1" actId="26606"/>
          <ac:spMkLst>
            <pc:docMk/>
            <pc:sldMk cId="2932956495" sldId="258"/>
            <ac:spMk id="9" creationId="{F8C668FA-2417-47B5-B454-2D55FC17FF7A}"/>
          </ac:spMkLst>
        </pc:spChg>
        <pc:spChg chg="add">
          <ac:chgData name="Sarah Gothard" userId="0e53f415fda5f162" providerId="LiveId" clId="{18B93E74-7420-42CE-814B-728A2BE49AA8}" dt="2019-10-03T23:36:13.787" v="1" actId="26606"/>
          <ac:spMkLst>
            <pc:docMk/>
            <pc:sldMk cId="2932956495" sldId="258"/>
            <ac:spMk id="13" creationId="{2B4CDDF6-55C3-415A-8D8B-7E03C3D616FC}"/>
          </ac:spMkLst>
        </pc:spChg>
        <pc:picChg chg="mod">
          <ac:chgData name="Sarah Gothard" userId="0e53f415fda5f162" providerId="LiveId" clId="{18B93E74-7420-42CE-814B-728A2BE49AA8}" dt="2019-10-03T23:36:13.787" v="1" actId="26606"/>
          <ac:picMkLst>
            <pc:docMk/>
            <pc:sldMk cId="2932956495" sldId="258"/>
            <ac:picMk id="4" creationId="{51E2E4F6-14D3-45DB-AEFE-07CA3833ED8B}"/>
          </ac:picMkLst>
        </pc:picChg>
        <pc:picChg chg="add">
          <ac:chgData name="Sarah Gothard" userId="0e53f415fda5f162" providerId="LiveId" clId="{18B93E74-7420-42CE-814B-728A2BE49AA8}" dt="2019-10-03T23:36:13.787" v="1" actId="26606"/>
          <ac:picMkLst>
            <pc:docMk/>
            <pc:sldMk cId="2932956495" sldId="258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18B93E74-7420-42CE-814B-728A2BE49AA8}" dt="2019-10-03T23:36:17.561" v="2" actId="26606"/>
        <pc:sldMkLst>
          <pc:docMk/>
          <pc:sldMk cId="2105383805" sldId="259"/>
        </pc:sldMkLst>
        <pc:spChg chg="mod ord">
          <ac:chgData name="Sarah Gothard" userId="0e53f415fda5f162" providerId="LiveId" clId="{18B93E74-7420-42CE-814B-728A2BE49AA8}" dt="2019-10-03T23:36:17.561" v="2" actId="26606"/>
          <ac:spMkLst>
            <pc:docMk/>
            <pc:sldMk cId="2105383805" sldId="259"/>
            <ac:spMk id="2" creationId="{0B366E72-49D7-4B38-B09F-EA01BE34A366}"/>
          </ac:spMkLst>
        </pc:spChg>
        <pc:spChg chg="add">
          <ac:chgData name="Sarah Gothard" userId="0e53f415fda5f162" providerId="LiveId" clId="{18B93E74-7420-42CE-814B-728A2BE49AA8}" dt="2019-10-03T23:36:17.561" v="2" actId="26606"/>
          <ac:spMkLst>
            <pc:docMk/>
            <pc:sldMk cId="2105383805" sldId="259"/>
            <ac:spMk id="8" creationId="{F8C668FA-2417-47B5-B454-2D55FC17FF7A}"/>
          </ac:spMkLst>
        </pc:spChg>
        <pc:spChg chg="add">
          <ac:chgData name="Sarah Gothard" userId="0e53f415fda5f162" providerId="LiveId" clId="{18B93E74-7420-42CE-814B-728A2BE49AA8}" dt="2019-10-03T23:36:17.561" v="2" actId="26606"/>
          <ac:spMkLst>
            <pc:docMk/>
            <pc:sldMk cId="2105383805" sldId="259"/>
            <ac:spMk id="12" creationId="{2B4CDDF6-55C3-415A-8D8B-7E03C3D616FC}"/>
          </ac:spMkLst>
        </pc:spChg>
        <pc:picChg chg="mod">
          <ac:chgData name="Sarah Gothard" userId="0e53f415fda5f162" providerId="LiveId" clId="{18B93E74-7420-42CE-814B-728A2BE49AA8}" dt="2019-10-03T23:36:17.561" v="2" actId="26606"/>
          <ac:picMkLst>
            <pc:docMk/>
            <pc:sldMk cId="2105383805" sldId="259"/>
            <ac:picMk id="3" creationId="{174227C6-80C0-4A07-8D8F-D6F9024E3C2B}"/>
          </ac:picMkLst>
        </pc:picChg>
        <pc:picChg chg="add">
          <ac:chgData name="Sarah Gothard" userId="0e53f415fda5f162" providerId="LiveId" clId="{18B93E74-7420-42CE-814B-728A2BE49AA8}" dt="2019-10-03T23:36:17.561" v="2" actId="26606"/>
          <ac:picMkLst>
            <pc:docMk/>
            <pc:sldMk cId="2105383805" sldId="259"/>
            <ac:picMk id="10" creationId="{97FEBA57-8992-46BB-BCF0-5A83FE8E01E8}"/>
          </ac:picMkLst>
        </pc:picChg>
      </pc:sldChg>
      <pc:sldChg chg="addSp modSp mod setBg setClrOvrMap">
        <pc:chgData name="Sarah Gothard" userId="0e53f415fda5f162" providerId="LiveId" clId="{18B93E74-7420-42CE-814B-728A2BE49AA8}" dt="2019-10-03T23:36:22.322" v="3" actId="26606"/>
        <pc:sldMkLst>
          <pc:docMk/>
          <pc:sldMk cId="2640467169" sldId="260"/>
        </pc:sldMkLst>
        <pc:spChg chg="mod ord">
          <ac:chgData name="Sarah Gothard" userId="0e53f415fda5f162" providerId="LiveId" clId="{18B93E74-7420-42CE-814B-728A2BE49AA8}" dt="2019-10-03T23:36:22.322" v="3" actId="26606"/>
          <ac:spMkLst>
            <pc:docMk/>
            <pc:sldMk cId="2640467169" sldId="260"/>
            <ac:spMk id="2" creationId="{A5A1CBD0-41DA-4C9E-BF08-6C0782A8DFAC}"/>
          </ac:spMkLst>
        </pc:spChg>
        <pc:spChg chg="add">
          <ac:chgData name="Sarah Gothard" userId="0e53f415fda5f162" providerId="LiveId" clId="{18B93E74-7420-42CE-814B-728A2BE49AA8}" dt="2019-10-03T23:36:22.322" v="3" actId="26606"/>
          <ac:spMkLst>
            <pc:docMk/>
            <pc:sldMk cId="2640467169" sldId="260"/>
            <ac:spMk id="9" creationId="{F8C668FA-2417-47B5-B454-2D55FC17FF7A}"/>
          </ac:spMkLst>
        </pc:spChg>
        <pc:spChg chg="add">
          <ac:chgData name="Sarah Gothard" userId="0e53f415fda5f162" providerId="LiveId" clId="{18B93E74-7420-42CE-814B-728A2BE49AA8}" dt="2019-10-03T23:36:22.322" v="3" actId="26606"/>
          <ac:spMkLst>
            <pc:docMk/>
            <pc:sldMk cId="2640467169" sldId="260"/>
            <ac:spMk id="13" creationId="{2B4CDDF6-55C3-415A-8D8B-7E03C3D616FC}"/>
          </ac:spMkLst>
        </pc:spChg>
        <pc:picChg chg="mod">
          <ac:chgData name="Sarah Gothard" userId="0e53f415fda5f162" providerId="LiveId" clId="{18B93E74-7420-42CE-814B-728A2BE49AA8}" dt="2019-10-03T23:36:22.322" v="3" actId="26606"/>
          <ac:picMkLst>
            <pc:docMk/>
            <pc:sldMk cId="2640467169" sldId="260"/>
            <ac:picMk id="4" creationId="{59E68333-E6DF-4729-A700-6E50C8280818}"/>
          </ac:picMkLst>
        </pc:picChg>
        <pc:picChg chg="add">
          <ac:chgData name="Sarah Gothard" userId="0e53f415fda5f162" providerId="LiveId" clId="{18B93E74-7420-42CE-814B-728A2BE49AA8}" dt="2019-10-03T23:36:22.322" v="3" actId="26606"/>
          <ac:picMkLst>
            <pc:docMk/>
            <pc:sldMk cId="2640467169" sldId="260"/>
            <ac:picMk id="11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18B93E74-7420-42CE-814B-728A2BE49AA8}" dt="2019-10-03T23:36:53.916" v="10" actId="26606"/>
        <pc:sldMkLst>
          <pc:docMk/>
          <pc:sldMk cId="3926387706" sldId="261"/>
        </pc:sldMkLst>
        <pc:spChg chg="mod ord">
          <ac:chgData name="Sarah Gothard" userId="0e53f415fda5f162" providerId="LiveId" clId="{18B93E74-7420-42CE-814B-728A2BE49AA8}" dt="2019-10-03T23:36:53.916" v="10" actId="26606"/>
          <ac:spMkLst>
            <pc:docMk/>
            <pc:sldMk cId="3926387706" sldId="261"/>
            <ac:spMk id="2" creationId="{CEB3DFE1-B89F-44D3-8B72-95D9164CE201}"/>
          </ac:spMkLst>
        </pc:spChg>
        <pc:spChg chg="add">
          <ac:chgData name="Sarah Gothard" userId="0e53f415fda5f162" providerId="LiveId" clId="{18B93E74-7420-42CE-814B-728A2BE49AA8}" dt="2019-10-03T23:36:53.916" v="10" actId="26606"/>
          <ac:spMkLst>
            <pc:docMk/>
            <pc:sldMk cId="3926387706" sldId="261"/>
            <ac:spMk id="8" creationId="{2B4CDDF6-55C3-415A-8D8B-7E03C3D616FC}"/>
          </ac:spMkLst>
        </pc:spChg>
        <pc:spChg chg="add">
          <ac:chgData name="Sarah Gothard" userId="0e53f415fda5f162" providerId="LiveId" clId="{18B93E74-7420-42CE-814B-728A2BE49AA8}" dt="2019-10-03T23:36:53.916" v="10" actId="26606"/>
          <ac:spMkLst>
            <pc:docMk/>
            <pc:sldMk cId="3926387706" sldId="261"/>
            <ac:spMk id="9" creationId="{F8C668FA-2417-47B5-B454-2D55FC17FF7A}"/>
          </ac:spMkLst>
        </pc:spChg>
        <pc:spChg chg="add del">
          <ac:chgData name="Sarah Gothard" userId="0e53f415fda5f162" providerId="LiveId" clId="{18B93E74-7420-42CE-814B-728A2BE49AA8}" dt="2019-10-03T23:36:29.033" v="5" actId="26606"/>
          <ac:spMkLst>
            <pc:docMk/>
            <pc:sldMk cId="3926387706" sldId="261"/>
            <ac:spMk id="11" creationId="{F8C668FA-2417-47B5-B454-2D55FC17FF7A}"/>
          </ac:spMkLst>
        </pc:spChg>
        <pc:spChg chg="add del">
          <ac:chgData name="Sarah Gothard" userId="0e53f415fda5f162" providerId="LiveId" clId="{18B93E74-7420-42CE-814B-728A2BE49AA8}" dt="2019-10-03T23:36:29.033" v="5" actId="26606"/>
          <ac:spMkLst>
            <pc:docMk/>
            <pc:sldMk cId="3926387706" sldId="261"/>
            <ac:spMk id="15" creationId="{2B4CDDF6-55C3-415A-8D8B-7E03C3D616FC}"/>
          </ac:spMkLst>
        </pc:spChg>
        <pc:picChg chg="add del mod">
          <ac:chgData name="Sarah Gothard" userId="0e53f415fda5f162" providerId="LiveId" clId="{18B93E74-7420-42CE-814B-728A2BE49AA8}" dt="2019-10-03T23:36:51.937" v="8" actId="478"/>
          <ac:picMkLst>
            <pc:docMk/>
            <pc:sldMk cId="3926387706" sldId="261"/>
            <ac:picMk id="3" creationId="{49806C85-9B38-4B0A-8DB6-81B0DD9BE72B}"/>
          </ac:picMkLst>
        </pc:picChg>
        <pc:picChg chg="add mod">
          <ac:chgData name="Sarah Gothard" userId="0e53f415fda5f162" providerId="LiveId" clId="{18B93E74-7420-42CE-814B-728A2BE49AA8}" dt="2019-10-03T23:36:53.916" v="10" actId="26606"/>
          <ac:picMkLst>
            <pc:docMk/>
            <pc:sldMk cId="3926387706" sldId="261"/>
            <ac:picMk id="4" creationId="{22847149-48B6-49AA-880C-ABA602B30DE8}"/>
          </ac:picMkLst>
        </pc:picChg>
        <pc:picChg chg="add del mod">
          <ac:chgData name="Sarah Gothard" userId="0e53f415fda5f162" providerId="LiveId" clId="{18B93E74-7420-42CE-814B-728A2BE49AA8}" dt="2019-10-03T23:36:51.937" v="8" actId="478"/>
          <ac:picMkLst>
            <pc:docMk/>
            <pc:sldMk cId="3926387706" sldId="261"/>
            <ac:picMk id="6" creationId="{6A93C13E-A106-40B7-86DA-54F155A0D62F}"/>
          </ac:picMkLst>
        </pc:picChg>
        <pc:picChg chg="add">
          <ac:chgData name="Sarah Gothard" userId="0e53f415fda5f162" providerId="LiveId" clId="{18B93E74-7420-42CE-814B-728A2BE49AA8}" dt="2019-10-03T23:36:53.916" v="10" actId="26606"/>
          <ac:picMkLst>
            <pc:docMk/>
            <pc:sldMk cId="3926387706" sldId="261"/>
            <ac:picMk id="7" creationId="{97FEBA57-8992-46BB-BCF0-5A83FE8E01E8}"/>
          </ac:picMkLst>
        </pc:picChg>
        <pc:picChg chg="add del">
          <ac:chgData name="Sarah Gothard" userId="0e53f415fda5f162" providerId="LiveId" clId="{18B93E74-7420-42CE-814B-728A2BE49AA8}" dt="2019-10-03T23:36:29.033" v="5" actId="26606"/>
          <ac:picMkLst>
            <pc:docMk/>
            <pc:sldMk cId="3926387706" sldId="261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18B93E74-7420-42CE-814B-728A2BE49AA8}" dt="2019-10-03T23:36:57" v="11" actId="26606"/>
        <pc:sldMkLst>
          <pc:docMk/>
          <pc:sldMk cId="529198707" sldId="262"/>
        </pc:sldMkLst>
        <pc:spChg chg="mod ord">
          <ac:chgData name="Sarah Gothard" userId="0e53f415fda5f162" providerId="LiveId" clId="{18B93E74-7420-42CE-814B-728A2BE49AA8}" dt="2019-10-03T23:36:57" v="11" actId="26606"/>
          <ac:spMkLst>
            <pc:docMk/>
            <pc:sldMk cId="529198707" sldId="262"/>
            <ac:spMk id="2" creationId="{BAD6E545-9DB8-4CA2-8747-D00F1823D0D3}"/>
          </ac:spMkLst>
        </pc:spChg>
        <pc:spChg chg="add">
          <ac:chgData name="Sarah Gothard" userId="0e53f415fda5f162" providerId="LiveId" clId="{18B93E74-7420-42CE-814B-728A2BE49AA8}" dt="2019-10-03T23:36:57" v="11" actId="26606"/>
          <ac:spMkLst>
            <pc:docMk/>
            <pc:sldMk cId="529198707" sldId="262"/>
            <ac:spMk id="9" creationId="{F8C668FA-2417-47B5-B454-2D55FC17FF7A}"/>
          </ac:spMkLst>
        </pc:spChg>
        <pc:spChg chg="add">
          <ac:chgData name="Sarah Gothard" userId="0e53f415fda5f162" providerId="LiveId" clId="{18B93E74-7420-42CE-814B-728A2BE49AA8}" dt="2019-10-03T23:36:57" v="11" actId="26606"/>
          <ac:spMkLst>
            <pc:docMk/>
            <pc:sldMk cId="529198707" sldId="262"/>
            <ac:spMk id="13" creationId="{2B4CDDF6-55C3-415A-8D8B-7E03C3D616FC}"/>
          </ac:spMkLst>
        </pc:spChg>
        <pc:picChg chg="mod">
          <ac:chgData name="Sarah Gothard" userId="0e53f415fda5f162" providerId="LiveId" clId="{18B93E74-7420-42CE-814B-728A2BE49AA8}" dt="2019-10-03T23:36:57" v="11" actId="26606"/>
          <ac:picMkLst>
            <pc:docMk/>
            <pc:sldMk cId="529198707" sldId="262"/>
            <ac:picMk id="4" creationId="{C4300694-5441-4088-B8E3-AA4360B4E3FE}"/>
          </ac:picMkLst>
        </pc:picChg>
        <pc:picChg chg="add">
          <ac:chgData name="Sarah Gothard" userId="0e53f415fda5f162" providerId="LiveId" clId="{18B93E74-7420-42CE-814B-728A2BE49AA8}" dt="2019-10-03T23:36:57" v="11" actId="26606"/>
          <ac:picMkLst>
            <pc:docMk/>
            <pc:sldMk cId="529198707" sldId="262"/>
            <ac:picMk id="11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18B93E74-7420-42CE-814B-728A2BE49AA8}" dt="2019-10-03T23:37:12.407" v="14" actId="26606"/>
        <pc:sldMkLst>
          <pc:docMk/>
          <pc:sldMk cId="122476196" sldId="263"/>
        </pc:sldMkLst>
        <pc:spChg chg="mod ord">
          <ac:chgData name="Sarah Gothard" userId="0e53f415fda5f162" providerId="LiveId" clId="{18B93E74-7420-42CE-814B-728A2BE49AA8}" dt="2019-10-03T23:37:12.407" v="14" actId="26606"/>
          <ac:spMkLst>
            <pc:docMk/>
            <pc:sldMk cId="122476196" sldId="263"/>
            <ac:spMk id="2" creationId="{0B366E72-49D7-4B38-B09F-EA01BE34A366}"/>
          </ac:spMkLst>
        </pc:spChg>
        <pc:spChg chg="add del">
          <ac:chgData name="Sarah Gothard" userId="0e53f415fda5f162" providerId="LiveId" clId="{18B93E74-7420-42CE-814B-728A2BE49AA8}" dt="2019-10-03T23:37:12.374" v="13" actId="26606"/>
          <ac:spMkLst>
            <pc:docMk/>
            <pc:sldMk cId="122476196" sldId="263"/>
            <ac:spMk id="8" creationId="{47EB6BA5-307B-4420-911B-F4EA0423D38C}"/>
          </ac:spMkLst>
        </pc:spChg>
        <pc:spChg chg="add del">
          <ac:chgData name="Sarah Gothard" userId="0e53f415fda5f162" providerId="LiveId" clId="{18B93E74-7420-42CE-814B-728A2BE49AA8}" dt="2019-10-03T23:37:12.374" v="13" actId="26606"/>
          <ac:spMkLst>
            <pc:docMk/>
            <pc:sldMk cId="122476196" sldId="263"/>
            <ac:spMk id="10" creationId="{1A3D8EAF-5B48-41BF-A451-905D5E6205CF}"/>
          </ac:spMkLst>
        </pc:spChg>
        <pc:spChg chg="add del">
          <ac:chgData name="Sarah Gothard" userId="0e53f415fda5f162" providerId="LiveId" clId="{18B93E74-7420-42CE-814B-728A2BE49AA8}" dt="2019-10-03T23:37:12.374" v="13" actId="26606"/>
          <ac:spMkLst>
            <pc:docMk/>
            <pc:sldMk cId="122476196" sldId="263"/>
            <ac:spMk id="12" creationId="{8B3FFD25-0953-4586-B961-A47FDC115519}"/>
          </ac:spMkLst>
        </pc:spChg>
        <pc:spChg chg="add">
          <ac:chgData name="Sarah Gothard" userId="0e53f415fda5f162" providerId="LiveId" clId="{18B93E74-7420-42CE-814B-728A2BE49AA8}" dt="2019-10-03T23:37:12.407" v="14" actId="26606"/>
          <ac:spMkLst>
            <pc:docMk/>
            <pc:sldMk cId="122476196" sldId="263"/>
            <ac:spMk id="14" creationId="{F8C668FA-2417-47B5-B454-2D55FC17FF7A}"/>
          </ac:spMkLst>
        </pc:spChg>
        <pc:spChg chg="add">
          <ac:chgData name="Sarah Gothard" userId="0e53f415fda5f162" providerId="LiveId" clId="{18B93E74-7420-42CE-814B-728A2BE49AA8}" dt="2019-10-03T23:37:12.407" v="14" actId="26606"/>
          <ac:spMkLst>
            <pc:docMk/>
            <pc:sldMk cId="122476196" sldId="263"/>
            <ac:spMk id="16" creationId="{2B4CDDF6-55C3-415A-8D8B-7E03C3D616FC}"/>
          </ac:spMkLst>
        </pc:spChg>
        <pc:picChg chg="mod">
          <ac:chgData name="Sarah Gothard" userId="0e53f415fda5f162" providerId="LiveId" clId="{18B93E74-7420-42CE-814B-728A2BE49AA8}" dt="2019-10-03T23:37:12.407" v="14" actId="26606"/>
          <ac:picMkLst>
            <pc:docMk/>
            <pc:sldMk cId="122476196" sldId="263"/>
            <ac:picMk id="3" creationId="{C74DAA23-6D3B-4586-8433-F09753AEB3F3}"/>
          </ac:picMkLst>
        </pc:picChg>
        <pc:picChg chg="add">
          <ac:chgData name="Sarah Gothard" userId="0e53f415fda5f162" providerId="LiveId" clId="{18B93E74-7420-42CE-814B-728A2BE49AA8}" dt="2019-10-03T23:37:12.407" v="14" actId="26606"/>
          <ac:picMkLst>
            <pc:docMk/>
            <pc:sldMk cId="122476196" sldId="263"/>
            <ac:picMk id="15" creationId="{97FEBA57-8992-46BB-BCF0-5A83FE8E01E8}"/>
          </ac:picMkLst>
        </pc:picChg>
      </pc:sldChg>
      <pc:sldChg chg="addSp modSp mod setBg setClrOvrMap">
        <pc:chgData name="Sarah Gothard" userId="0e53f415fda5f162" providerId="LiveId" clId="{18B93E74-7420-42CE-814B-728A2BE49AA8}" dt="2019-10-03T23:37:16.327" v="15" actId="26606"/>
        <pc:sldMkLst>
          <pc:docMk/>
          <pc:sldMk cId="1500228211" sldId="264"/>
        </pc:sldMkLst>
        <pc:spChg chg="mod ord">
          <ac:chgData name="Sarah Gothard" userId="0e53f415fda5f162" providerId="LiveId" clId="{18B93E74-7420-42CE-814B-728A2BE49AA8}" dt="2019-10-03T23:37:16.327" v="15" actId="26606"/>
          <ac:spMkLst>
            <pc:docMk/>
            <pc:sldMk cId="1500228211" sldId="264"/>
            <ac:spMk id="2" creationId="{9B0454D2-7F52-4A00-84E7-3D3CCB4387A0}"/>
          </ac:spMkLst>
        </pc:spChg>
        <pc:spChg chg="add">
          <ac:chgData name="Sarah Gothard" userId="0e53f415fda5f162" providerId="LiveId" clId="{18B93E74-7420-42CE-814B-728A2BE49AA8}" dt="2019-10-03T23:37:16.327" v="15" actId="26606"/>
          <ac:spMkLst>
            <pc:docMk/>
            <pc:sldMk cId="1500228211" sldId="264"/>
            <ac:spMk id="9" creationId="{F8C668FA-2417-47B5-B454-2D55FC17FF7A}"/>
          </ac:spMkLst>
        </pc:spChg>
        <pc:spChg chg="add">
          <ac:chgData name="Sarah Gothard" userId="0e53f415fda5f162" providerId="LiveId" clId="{18B93E74-7420-42CE-814B-728A2BE49AA8}" dt="2019-10-03T23:37:16.327" v="15" actId="26606"/>
          <ac:spMkLst>
            <pc:docMk/>
            <pc:sldMk cId="1500228211" sldId="264"/>
            <ac:spMk id="13" creationId="{2B4CDDF6-55C3-415A-8D8B-7E03C3D616FC}"/>
          </ac:spMkLst>
        </pc:spChg>
        <pc:picChg chg="mod">
          <ac:chgData name="Sarah Gothard" userId="0e53f415fda5f162" providerId="LiveId" clId="{18B93E74-7420-42CE-814B-728A2BE49AA8}" dt="2019-10-03T23:37:16.327" v="15" actId="26606"/>
          <ac:picMkLst>
            <pc:docMk/>
            <pc:sldMk cId="1500228211" sldId="264"/>
            <ac:picMk id="4" creationId="{071A73B7-9FBA-4AD0-BF09-67007C075FC9}"/>
          </ac:picMkLst>
        </pc:picChg>
        <pc:picChg chg="add">
          <ac:chgData name="Sarah Gothard" userId="0e53f415fda5f162" providerId="LiveId" clId="{18B93E74-7420-42CE-814B-728A2BE49AA8}" dt="2019-10-03T23:37:16.327" v="15" actId="26606"/>
          <ac:picMkLst>
            <pc:docMk/>
            <pc:sldMk cId="1500228211" sldId="264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18B93E74-7420-42CE-814B-728A2BE49AA8}" dt="2019-10-03T23:37:21.024" v="16" actId="26606"/>
        <pc:sldMkLst>
          <pc:docMk/>
          <pc:sldMk cId="2126062318" sldId="265"/>
        </pc:sldMkLst>
        <pc:spChg chg="mod ord">
          <ac:chgData name="Sarah Gothard" userId="0e53f415fda5f162" providerId="LiveId" clId="{18B93E74-7420-42CE-814B-728A2BE49AA8}" dt="2019-10-03T23:37:21.024" v="16" actId="26606"/>
          <ac:spMkLst>
            <pc:docMk/>
            <pc:sldMk cId="2126062318" sldId="265"/>
            <ac:spMk id="2" creationId="{0B366E72-49D7-4B38-B09F-EA01BE34A366}"/>
          </ac:spMkLst>
        </pc:spChg>
        <pc:spChg chg="add">
          <ac:chgData name="Sarah Gothard" userId="0e53f415fda5f162" providerId="LiveId" clId="{18B93E74-7420-42CE-814B-728A2BE49AA8}" dt="2019-10-03T23:37:21.024" v="16" actId="26606"/>
          <ac:spMkLst>
            <pc:docMk/>
            <pc:sldMk cId="2126062318" sldId="265"/>
            <ac:spMk id="8" creationId="{F8C668FA-2417-47B5-B454-2D55FC17FF7A}"/>
          </ac:spMkLst>
        </pc:spChg>
        <pc:spChg chg="add">
          <ac:chgData name="Sarah Gothard" userId="0e53f415fda5f162" providerId="LiveId" clId="{18B93E74-7420-42CE-814B-728A2BE49AA8}" dt="2019-10-03T23:37:21.024" v="16" actId="26606"/>
          <ac:spMkLst>
            <pc:docMk/>
            <pc:sldMk cId="2126062318" sldId="265"/>
            <ac:spMk id="12" creationId="{2B4CDDF6-55C3-415A-8D8B-7E03C3D616FC}"/>
          </ac:spMkLst>
        </pc:spChg>
        <pc:picChg chg="mod">
          <ac:chgData name="Sarah Gothard" userId="0e53f415fda5f162" providerId="LiveId" clId="{18B93E74-7420-42CE-814B-728A2BE49AA8}" dt="2019-10-03T23:37:21.024" v="16" actId="26606"/>
          <ac:picMkLst>
            <pc:docMk/>
            <pc:sldMk cId="2126062318" sldId="265"/>
            <ac:picMk id="3" creationId="{B07D8FFB-81E0-4F24-BB1C-E9DE6A599DA2}"/>
          </ac:picMkLst>
        </pc:picChg>
        <pc:picChg chg="add">
          <ac:chgData name="Sarah Gothard" userId="0e53f415fda5f162" providerId="LiveId" clId="{18B93E74-7420-42CE-814B-728A2BE49AA8}" dt="2019-10-03T23:37:21.024" v="16" actId="26606"/>
          <ac:picMkLst>
            <pc:docMk/>
            <pc:sldMk cId="2126062318" sldId="265"/>
            <ac:picMk id="10" creationId="{97FEBA57-8992-46BB-BCF0-5A83FE8E01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44A5E8-EBEC-488E-AE66-5DA21A38EE26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7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17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600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4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08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64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7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1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75970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9D3670-5C28-4F5F-B172-B0EC7D53F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9" y="2380149"/>
            <a:ext cx="10586507" cy="20908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2E4F6-14D3-45DB-AEFE-07CA3833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80" y="800007"/>
            <a:ext cx="9504285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53888-A523-4C72-835E-28285301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3295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227C6-80C0-4A07-8D8F-D6F9024E3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24" y="800007"/>
            <a:ext cx="937699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366E72-49D7-4B38-B09F-EA01BE34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0538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68333-E6DF-4729-A700-6E50C8280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98" y="800007"/>
            <a:ext cx="941904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1CBD0-41DA-4C9E-BF08-6C0782A8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4046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47149-48B6-49AA-880C-ABA602B30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87" y="800007"/>
            <a:ext cx="9253070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B3DFE1-B89F-44D3-8B72-95D9164C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2638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00694-5441-4088-B8E3-AA4360B4E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80" y="800007"/>
            <a:ext cx="9591084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D6E545-9DB8-4CA2-8747-D00F1823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29198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DAA23-6D3B-4586-8433-F09753AE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24" y="800007"/>
            <a:ext cx="937699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366E72-49D7-4B38-B09F-EA01BE34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2476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10A15B-2E6D-4705-B5EA-2A02C8468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98" y="800007"/>
            <a:ext cx="941904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0454D2-7F52-4A00-84E7-3D3CCB43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0022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D8FFB-81E0-4F24-BB1C-E9DE6A599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24" y="800007"/>
            <a:ext cx="937699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366E72-49D7-4B38-B09F-EA01BE34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26062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2019-10-03T23:37:20Z</dcterms:created>
  <dcterms:modified xsi:type="dcterms:W3CDTF">2021-03-27T17:17:27Z</dcterms:modified>
</cp:coreProperties>
</file>