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20"/>
  </p:notesMasterIdLst>
  <p:handoutMasterIdLst>
    <p:handoutMasterId r:id="rId21"/>
  </p:handoutMasterIdLst>
  <p:sldIdLst>
    <p:sldId id="256" r:id="rId2"/>
    <p:sldId id="278" r:id="rId3"/>
    <p:sldId id="279" r:id="rId4"/>
    <p:sldId id="280" r:id="rId5"/>
    <p:sldId id="281" r:id="rId6"/>
    <p:sldId id="282" r:id="rId7"/>
    <p:sldId id="283" r:id="rId8"/>
    <p:sldId id="284" r:id="rId9"/>
    <p:sldId id="285" r:id="rId10"/>
    <p:sldId id="286" r:id="rId11"/>
    <p:sldId id="287" r:id="rId12"/>
    <p:sldId id="288" r:id="rId13"/>
    <p:sldId id="291" r:id="rId14"/>
    <p:sldId id="292" r:id="rId15"/>
    <p:sldId id="293" r:id="rId16"/>
    <p:sldId id="294" r:id="rId17"/>
    <p:sldId id="289" r:id="rId18"/>
    <p:sldId id="290"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1160" autoAdjust="0"/>
  </p:normalViewPr>
  <p:slideViewPr>
    <p:cSldViewPr snapToGrid="0" showGuides="1">
      <p:cViewPr varScale="1">
        <p:scale>
          <a:sx n="67" d="100"/>
          <a:sy n="67" d="100"/>
        </p:scale>
        <p:origin x="680"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4/15/2023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4/15/2023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4/15/2023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4/15/2023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4/15/2023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4/15/2023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4/15/2023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4/15/2023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4/15/2023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4/15/2023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4/15/2023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4/15/2023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4/15/2023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4/15/2023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7" name="Rectangle 19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Rectangle 19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DCCA252-171A-918B-4D6F-1759CA4A8FEC}"/>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7A07AF0D-B88F-5838-7027-64DE4585AF13}"/>
              </a:ext>
            </a:extLst>
          </p:cNvPr>
          <p:cNvPicPr>
            <a:picLocks noChangeAspect="1"/>
          </p:cNvPicPr>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E9CA457B-817C-6A24-999C-CCF5FB9C891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66959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7A3F5578-A5DB-FAD7-50D5-1FA914C41C99}"/>
              </a:ext>
            </a:extLst>
          </p:cNvPr>
          <p:cNvPicPr>
            <a:picLocks noGrp="1" noChangeAspect="1"/>
          </p:cNvPicPr>
          <p:nvPr>
            <p:ph idx="1"/>
          </p:nvPr>
        </p:nvPicPr>
        <p:blipFill>
          <a:blip r:embed="rId2"/>
          <a:stretch>
            <a:fillRect/>
          </a:stretch>
        </p:blipFill>
        <p:spPr>
          <a:xfrm>
            <a:off x="643467" y="1534245"/>
            <a:ext cx="10905066" cy="3789510"/>
          </a:xfrm>
          <a:prstGeom prst="rect">
            <a:avLst/>
          </a:prstGeom>
        </p:spPr>
      </p:pic>
      <p:sp>
        <p:nvSpPr>
          <p:cNvPr id="4" name="Footer Placeholder 3">
            <a:extLst>
              <a:ext uri="{FF2B5EF4-FFF2-40B4-BE49-F238E27FC236}">
                <a16:creationId xmlns:a16="http://schemas.microsoft.com/office/drawing/2014/main" id="{A3867383-47CA-46AF-3E2F-C3EEDBCA3FC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328513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B4988ADB-9580-916B-3A4B-80EAC324054B}"/>
              </a:ext>
            </a:extLst>
          </p:cNvPr>
          <p:cNvPicPr>
            <a:picLocks noGrp="1" noChangeAspect="1"/>
          </p:cNvPicPr>
          <p:nvPr>
            <p:ph idx="1"/>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68368B16-4EF1-95D6-0F0E-3A05512CBAF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372565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96D4342-220E-0361-5AA0-0D8B7ACD949B}"/>
              </a:ext>
            </a:extLst>
          </p:cNvPr>
          <p:cNvPicPr>
            <a:picLocks noGrp="1" noChangeAspect="1"/>
          </p:cNvPicPr>
          <p:nvPr>
            <p:ph idx="1"/>
          </p:nvPr>
        </p:nvPicPr>
        <p:blipFill>
          <a:blip r:embed="rId2"/>
          <a:stretch>
            <a:fillRect/>
          </a:stretch>
        </p:blipFill>
        <p:spPr>
          <a:xfrm>
            <a:off x="643467" y="1697821"/>
            <a:ext cx="10905066" cy="3462358"/>
          </a:xfrm>
          <a:prstGeom prst="rect">
            <a:avLst/>
          </a:prstGeom>
        </p:spPr>
      </p:pic>
      <p:sp>
        <p:nvSpPr>
          <p:cNvPr id="4" name="Footer Placeholder 3">
            <a:extLst>
              <a:ext uri="{FF2B5EF4-FFF2-40B4-BE49-F238E27FC236}">
                <a16:creationId xmlns:a16="http://schemas.microsoft.com/office/drawing/2014/main" id="{E915A829-BF4F-8195-BAC8-7C7783D0A01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78764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8871F9F9-76D4-EDCC-2321-51B69BDBFAF4}"/>
              </a:ext>
            </a:extLst>
          </p:cNvPr>
          <p:cNvPicPr>
            <a:picLocks noGrp="1" noChangeAspect="1"/>
          </p:cNvPicPr>
          <p:nvPr>
            <p:ph idx="1"/>
          </p:nvPr>
        </p:nvPicPr>
        <p:blipFill>
          <a:blip r:embed="rId2"/>
          <a:stretch>
            <a:fillRect/>
          </a:stretch>
        </p:blipFill>
        <p:spPr>
          <a:xfrm>
            <a:off x="643467" y="1629665"/>
            <a:ext cx="10905066" cy="3598670"/>
          </a:xfrm>
          <a:prstGeom prst="rect">
            <a:avLst/>
          </a:prstGeom>
        </p:spPr>
      </p:pic>
      <p:sp>
        <p:nvSpPr>
          <p:cNvPr id="4" name="Footer Placeholder 3">
            <a:extLst>
              <a:ext uri="{FF2B5EF4-FFF2-40B4-BE49-F238E27FC236}">
                <a16:creationId xmlns:a16="http://schemas.microsoft.com/office/drawing/2014/main" id="{B9C3FD28-B8F7-301B-F02A-864874005FD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53744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8E715B2-E19E-1CE7-A8D5-95B6505CF5B1}"/>
              </a:ext>
            </a:extLst>
          </p:cNvPr>
          <p:cNvPicPr>
            <a:picLocks noGrp="1" noChangeAspect="1"/>
          </p:cNvPicPr>
          <p:nvPr>
            <p:ph idx="1"/>
          </p:nvPr>
        </p:nvPicPr>
        <p:blipFill>
          <a:blip r:embed="rId2"/>
          <a:stretch>
            <a:fillRect/>
          </a:stretch>
        </p:blipFill>
        <p:spPr>
          <a:xfrm>
            <a:off x="643467" y="1765978"/>
            <a:ext cx="10905066" cy="3326044"/>
          </a:xfrm>
          <a:prstGeom prst="rect">
            <a:avLst/>
          </a:prstGeom>
        </p:spPr>
      </p:pic>
      <p:sp>
        <p:nvSpPr>
          <p:cNvPr id="4" name="Footer Placeholder 3">
            <a:extLst>
              <a:ext uri="{FF2B5EF4-FFF2-40B4-BE49-F238E27FC236}">
                <a16:creationId xmlns:a16="http://schemas.microsoft.com/office/drawing/2014/main" id="{8DA1F7F0-94F4-888B-B925-4CD22A30B7F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76719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F61984BC-C424-2CDD-1C38-989D69549B5E}"/>
              </a:ext>
            </a:extLst>
          </p:cNvPr>
          <p:cNvPicPr>
            <a:picLocks noGrp="1" noChangeAspect="1"/>
          </p:cNvPicPr>
          <p:nvPr>
            <p:ph idx="1"/>
          </p:nvPr>
        </p:nvPicPr>
        <p:blipFill>
          <a:blip r:embed="rId2"/>
          <a:stretch>
            <a:fillRect/>
          </a:stretch>
        </p:blipFill>
        <p:spPr>
          <a:xfrm>
            <a:off x="643467" y="1588771"/>
            <a:ext cx="10905066" cy="3680458"/>
          </a:xfrm>
          <a:prstGeom prst="rect">
            <a:avLst/>
          </a:prstGeom>
        </p:spPr>
      </p:pic>
      <p:sp>
        <p:nvSpPr>
          <p:cNvPr id="4" name="Footer Placeholder 3">
            <a:extLst>
              <a:ext uri="{FF2B5EF4-FFF2-40B4-BE49-F238E27FC236}">
                <a16:creationId xmlns:a16="http://schemas.microsoft.com/office/drawing/2014/main" id="{12337A56-73E6-268C-6074-A9CAA3C4E93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74994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7A3F5578-A5DB-FAD7-50D5-1FA914C41C99}"/>
              </a:ext>
            </a:extLst>
          </p:cNvPr>
          <p:cNvPicPr>
            <a:picLocks noGrp="1" noChangeAspect="1"/>
          </p:cNvPicPr>
          <p:nvPr>
            <p:ph idx="1"/>
          </p:nvPr>
        </p:nvPicPr>
        <p:blipFill>
          <a:blip r:embed="rId2"/>
          <a:stretch>
            <a:fillRect/>
          </a:stretch>
        </p:blipFill>
        <p:spPr>
          <a:xfrm>
            <a:off x="643467" y="1534245"/>
            <a:ext cx="10905066" cy="3789510"/>
          </a:xfrm>
          <a:prstGeom prst="rect">
            <a:avLst/>
          </a:prstGeom>
        </p:spPr>
      </p:pic>
      <p:sp>
        <p:nvSpPr>
          <p:cNvPr id="4" name="Footer Placeholder 3">
            <a:extLst>
              <a:ext uri="{FF2B5EF4-FFF2-40B4-BE49-F238E27FC236}">
                <a16:creationId xmlns:a16="http://schemas.microsoft.com/office/drawing/2014/main" id="{A3867383-47CA-46AF-3E2F-C3EEDBCA3FC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5620684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B4988ADB-9580-916B-3A4B-80EAC324054B}"/>
              </a:ext>
            </a:extLst>
          </p:cNvPr>
          <p:cNvPicPr>
            <a:picLocks noGrp="1" noChangeAspect="1"/>
          </p:cNvPicPr>
          <p:nvPr>
            <p:ph idx="1"/>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68368B16-4EF1-95D6-0F0E-3A05512CBAF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664208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087CB81-FC7A-83CC-D301-B6CEAB4AF60F}"/>
              </a:ext>
            </a:extLst>
          </p:cNvPr>
          <p:cNvPicPr>
            <a:picLocks noChangeAspect="1"/>
          </p:cNvPicPr>
          <p:nvPr/>
        </p:nvPicPr>
        <p:blipFill>
          <a:blip r:embed="rId2"/>
          <a:stretch>
            <a:fillRect/>
          </a:stretch>
        </p:blipFill>
        <p:spPr>
          <a:xfrm>
            <a:off x="643467" y="1670559"/>
            <a:ext cx="10905066" cy="3516882"/>
          </a:xfrm>
          <a:prstGeom prst="rect">
            <a:avLst/>
          </a:prstGeom>
        </p:spPr>
      </p:pic>
      <p:sp>
        <p:nvSpPr>
          <p:cNvPr id="4" name="Footer Placeholder 3">
            <a:extLst>
              <a:ext uri="{FF2B5EF4-FFF2-40B4-BE49-F238E27FC236}">
                <a16:creationId xmlns:a16="http://schemas.microsoft.com/office/drawing/2014/main" id="{1625373F-DD2B-AF83-5EBE-B4318EBA8D1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37939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3ABC712-7AB2-71B0-5773-C6E08FC03B50}"/>
              </a:ext>
            </a:extLst>
          </p:cNvPr>
          <p:cNvPicPr>
            <a:picLocks noGrp="1" noChangeAspect="1"/>
          </p:cNvPicPr>
          <p:nvPr>
            <p:ph idx="1"/>
          </p:nvPr>
        </p:nvPicPr>
        <p:blipFill>
          <a:blip r:embed="rId2"/>
          <a:stretch>
            <a:fillRect/>
          </a:stretch>
        </p:blipFill>
        <p:spPr>
          <a:xfrm>
            <a:off x="643467" y="1697821"/>
            <a:ext cx="10905066" cy="3462358"/>
          </a:xfrm>
          <a:prstGeom prst="rect">
            <a:avLst/>
          </a:prstGeom>
        </p:spPr>
      </p:pic>
      <p:sp>
        <p:nvSpPr>
          <p:cNvPr id="4" name="Footer Placeholder 3">
            <a:extLst>
              <a:ext uri="{FF2B5EF4-FFF2-40B4-BE49-F238E27FC236}">
                <a16:creationId xmlns:a16="http://schemas.microsoft.com/office/drawing/2014/main" id="{C49EDF09-948E-FBBA-99DC-97C78BCC6FB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98145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D100D06-D599-C291-1B62-8E792FED9B49}"/>
              </a:ext>
            </a:extLst>
          </p:cNvPr>
          <p:cNvPicPr>
            <a:picLocks noGrp="1" noChangeAspect="1"/>
          </p:cNvPicPr>
          <p:nvPr>
            <p:ph idx="1"/>
          </p:nvPr>
        </p:nvPicPr>
        <p:blipFill>
          <a:blip r:embed="rId2"/>
          <a:stretch>
            <a:fillRect/>
          </a:stretch>
        </p:blipFill>
        <p:spPr>
          <a:xfrm>
            <a:off x="643467" y="1479720"/>
            <a:ext cx="10905066" cy="3898560"/>
          </a:xfrm>
          <a:prstGeom prst="rect">
            <a:avLst/>
          </a:prstGeom>
        </p:spPr>
      </p:pic>
      <p:sp>
        <p:nvSpPr>
          <p:cNvPr id="4" name="Footer Placeholder 3">
            <a:extLst>
              <a:ext uri="{FF2B5EF4-FFF2-40B4-BE49-F238E27FC236}">
                <a16:creationId xmlns:a16="http://schemas.microsoft.com/office/drawing/2014/main" id="{166E5BD2-E1E6-25E5-DE06-A0F435B82B0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42344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A3F5578-A5DB-FAD7-50D5-1FA914C41C99}"/>
              </a:ext>
            </a:extLst>
          </p:cNvPr>
          <p:cNvPicPr>
            <a:picLocks noGrp="1" noChangeAspect="1"/>
          </p:cNvPicPr>
          <p:nvPr>
            <p:ph idx="1"/>
          </p:nvPr>
        </p:nvPicPr>
        <p:blipFill>
          <a:blip r:embed="rId2"/>
          <a:stretch>
            <a:fillRect/>
          </a:stretch>
        </p:blipFill>
        <p:spPr>
          <a:xfrm>
            <a:off x="643467" y="1534245"/>
            <a:ext cx="10905066" cy="3789510"/>
          </a:xfrm>
          <a:prstGeom prst="rect">
            <a:avLst/>
          </a:prstGeom>
        </p:spPr>
      </p:pic>
      <p:sp>
        <p:nvSpPr>
          <p:cNvPr id="4" name="Footer Placeholder 3">
            <a:extLst>
              <a:ext uri="{FF2B5EF4-FFF2-40B4-BE49-F238E27FC236}">
                <a16:creationId xmlns:a16="http://schemas.microsoft.com/office/drawing/2014/main" id="{A3867383-47CA-46AF-3E2F-C3EEDBCA3FC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7098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B4988ADB-9580-916B-3A4B-80EAC324054B}"/>
              </a:ext>
            </a:extLst>
          </p:cNvPr>
          <p:cNvPicPr>
            <a:picLocks noGrp="1" noChangeAspect="1"/>
          </p:cNvPicPr>
          <p:nvPr>
            <p:ph idx="1"/>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68368B16-4EF1-95D6-0F0E-3A05512CBAF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34093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8B376AA8-DF84-A8BF-F87F-BD478A1CE9A7}"/>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195B8AA4-FACB-0A33-13FC-B30C5C638DF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82113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5905D3A-6F80-5DDC-2ED7-F72EE651EDE8}"/>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D84E7025-01A7-2343-2643-B45C3886B0B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21573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A6361CC-B562-2D40-77AF-04AB92C928D5}"/>
              </a:ext>
            </a:extLst>
          </p:cNvPr>
          <p:cNvPicPr>
            <a:picLocks noGrp="1" noChangeAspect="1"/>
          </p:cNvPicPr>
          <p:nvPr>
            <p:ph idx="1"/>
          </p:nvPr>
        </p:nvPicPr>
        <p:blipFill>
          <a:blip r:embed="rId2"/>
          <a:stretch>
            <a:fillRect/>
          </a:stretch>
        </p:blipFill>
        <p:spPr>
          <a:xfrm>
            <a:off x="643467" y="1765978"/>
            <a:ext cx="10905066" cy="3326044"/>
          </a:xfrm>
          <a:prstGeom prst="rect">
            <a:avLst/>
          </a:prstGeom>
        </p:spPr>
      </p:pic>
      <p:sp>
        <p:nvSpPr>
          <p:cNvPr id="4" name="Footer Placeholder 3">
            <a:extLst>
              <a:ext uri="{FF2B5EF4-FFF2-40B4-BE49-F238E27FC236}">
                <a16:creationId xmlns:a16="http://schemas.microsoft.com/office/drawing/2014/main" id="{8880E2C6-F415-D031-B055-9948112F3B5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991395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1691</TotalTime>
  <Words>79</Words>
  <Application>Microsoft Office PowerPoint</Application>
  <PresentationFormat>Widescreen</PresentationFormat>
  <Paragraphs>20</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43</cp:revision>
  <dcterms:created xsi:type="dcterms:W3CDTF">2019-09-28T20:24:12Z</dcterms:created>
  <dcterms:modified xsi:type="dcterms:W3CDTF">2023-04-16T02:20:51Z</dcterms:modified>
</cp:coreProperties>
</file>