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39" r:id="rId2"/>
    <p:sldId id="340" r:id="rId3"/>
    <p:sldId id="341" r:id="rId4"/>
    <p:sldId id="342" r:id="rId5"/>
    <p:sldId id="343" r:id="rId6"/>
    <p:sldId id="348" r:id="rId7"/>
    <p:sldId id="349" r:id="rId8"/>
    <p:sldId id="350" r:id="rId9"/>
    <p:sldId id="351" r:id="rId10"/>
    <p:sldId id="352" r:id="rId11"/>
    <p:sldId id="354" r:id="rId12"/>
    <p:sldId id="35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B87F4-F927-4DF5-85AE-5B7B292E727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C85FA-13E1-4912-BB94-BD36F9F4F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4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500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3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16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4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87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7647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9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4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0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9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34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09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21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7EEA357-1155-FAA6-BEAF-A5594D12774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360703"/>
            <a:ext cx="10287000" cy="213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15F4F-47C9-B8FD-7A40-2160F6BA3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6395D17-CD08-14E9-AA0F-ADD2E84E58F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D86C68D-6FFB-6B24-1318-FD6DE8C20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831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2CF00-59F7-839E-E693-28FE44891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8121470-DA2F-2879-124C-C0FD652DBD6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2508"/>
            <a:ext cx="12192000" cy="417298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BB6289-CE8F-0EB3-2C6A-6CA2B4E26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929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5E1D1-49AD-D33E-BE15-013A1F936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75C2F24-0B15-D058-D333-BCFA56DF33D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E4DF3D-4529-9794-075E-05A404F21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90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078924C-F8DE-E1DE-A168-82C9BA172FB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681"/>
            <a:ext cx="12192000" cy="4572638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6938712-164B-EE79-8E2B-A540160D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78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C0CDA0E-5FF6-8F04-9170-809472D970A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3EAB90B-A1BE-E7C0-09BB-776448151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71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6559C1D-632E-AF44-AEEB-E0CA423810F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2508"/>
            <a:ext cx="12192000" cy="4172985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499DBF2-F898-01EE-B9E6-1A4C7BE13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450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001245D-3568-41D0-C45F-6359F29157B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82747F4-F74C-411A-8A7D-34F28C672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569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D874A-F56D-7492-17C4-AD58FB673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984B8F9-6162-E260-72D2-F00EC09D8BA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490"/>
            <a:ext cx="12192000" cy="406702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FF9B6EC-DD7A-DCE6-6BBB-3E36AD75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140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DD73A-BBC5-96EE-389B-11C4E1D81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FF770DE-881B-C535-E93F-98C392E5449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3BDE00E-DC2C-BDEE-105D-17687285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315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630E8-F69F-B3B5-E99B-1E4C6F47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8FB3DD3-6187-EC50-9352-45B23EC83F7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2508"/>
            <a:ext cx="12192000" cy="417298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AF6330-E961-FAE5-6FD2-FAD0E3875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76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52167-1832-11F1-BA8F-8184C1A6A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5B887C1-3A74-8854-1C34-D9DDA9E3D63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EE810E-3563-AAD4-993F-56D25C812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305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67</Words>
  <Application>Microsoft Office PowerPoint</Application>
  <PresentationFormat>Widescreen</PresentationFormat>
  <Paragraphs>14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2026-03-21T19:53:58Z</dcterms:created>
  <dcterms:modified xsi:type="dcterms:W3CDTF">2026-03-21T20:07:42Z</dcterms:modified>
</cp:coreProperties>
</file>