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339" r:id="rId3"/>
    <p:sldId id="256" r:id="rId4"/>
    <p:sldId id="340" r:id="rId5"/>
    <p:sldId id="341" r:id="rId6"/>
    <p:sldId id="342" r:id="rId7"/>
    <p:sldId id="343" r:id="rId8"/>
    <p:sldId id="345" r:id="rId9"/>
    <p:sldId id="347" r:id="rId10"/>
    <p:sldId id="344" r:id="rId11"/>
    <p:sldId id="348" r:id="rId12"/>
    <p:sldId id="349" r:id="rId13"/>
    <p:sldId id="34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3FB22-CB76-428F-A5EB-EB24C9897DD3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80DA2-D99F-49FE-9D81-38B37071A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0DA2-D99F-49FE-9D81-38B37071A8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31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E510B-B579-14BD-AB1E-5E0E369E0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BA67A-B15A-F748-BBE5-A2D8C3328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94F0C-C43D-D342-EC42-6647C7DF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ABC41-48F5-CA3E-0AC8-9561C0C2E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8377B-A742-FD22-B2FD-574A19D8B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96D2-1363-0F27-3C54-0A6C2FE14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6F6F8-6501-8945-62E0-1021ABC3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54BDD-BC0A-1888-A420-A3C4ACFF5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79FE3-102D-FD7D-5863-5606D1EC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DF326-8097-7CC4-39EA-25862AD9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0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AA9D40-2507-AD15-CA21-0029277F18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55592-F4A0-63A3-7C8C-7B60C1013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45FF7-D7A8-C2BB-44C2-060F46B2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4D0FE-EDF5-49C4-BC2F-2A507B120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9488A-439A-DF67-CC27-34BD03EA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14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3269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20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0702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59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6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30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77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5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6494-B01F-EE2B-0764-17548495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0B2E5-6388-0BF3-3CFB-E198BF42C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D052E-A98F-24A6-9B9C-0D3CE84CB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76C92-016C-DD15-FB67-990A139DD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C777E-AA8D-1618-5237-50480CC3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061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497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580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8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19CD0-60EF-63EC-D20D-88C448950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5A7FF-D64C-8D05-5292-3CA3D1D4B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2344-9F1D-181B-31F4-BD2EB106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D462B-5A73-9D1D-47B0-92D81156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DD034-EB23-24A7-7DBA-4653C661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0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5660-76BA-9C31-568B-6BF0DA28D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714B9-50B5-F987-C3E0-9E86F4E50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AFC15-3299-6D2D-040A-17A702056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9108D-673C-839A-112A-BD73E8B8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F55A5-C0A2-08B0-FC8F-92CD0149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0E716-4F92-CD95-6C27-B5FD6E0B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5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65647-1D0F-D04C-A636-434665D83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A4B76-568E-273A-D42C-61F5F0050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2BE8C-1D13-3B40-8BD9-81F3B4DFC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CF6EC-EB9C-4109-7899-4722C73E17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C91ADF-548E-343A-95FB-C969C4661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80349-6599-1B13-54E1-870144285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83D7CA-EB3A-F25C-B600-906D8DDAE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44508-5C4D-B1E7-45EE-BCDAC06D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540F0-2E19-FF87-B025-FFCC6BEC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7B916-C73F-5EEC-7CA2-D926AAA4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399EF-15E5-754B-6218-DA8D18440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C51225-91AE-378B-E582-48C7F7CC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8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7AA7C-172D-1C54-5EE5-64BB51691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143B72-B8F0-018E-F804-6E70B6E8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16FBB-7596-5170-B94E-C73D64DE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0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8FB8D-5BEA-D3DC-6116-2B604FB8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10D28-4FE5-8C16-D6C8-C54E3DA84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4F340E-FEBC-713F-8FAD-4E49F5BA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40D91-9CAD-3D2F-ACF2-21CAC614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DAD70-89F4-E449-9373-8149F21C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1F078-EBBD-1800-D22B-106727EBA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2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AE84D-14F2-ADB7-D362-DE2A26A49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243FB4-E832-D675-541E-40814A334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98F40-A38D-719A-FF71-E4E00658F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54F92-9F39-E550-1826-EA999FEE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B3DC2-7EF1-1B07-98C9-0FC5FEABD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A26B3-C659-46AF-9E78-4948D13C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9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8D43A6-41EB-2B38-13AE-3D9DA69DE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108AD-DD1C-123C-2674-83A6C20BE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61C6E-E735-B0A3-F384-3C0085BD8A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F6924-E6DB-42F5-B30A-49AC067CC3B8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5CC90-2CB4-01DC-8823-9E9AAD955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6AE9B-2636-F2C8-F948-D7635ADAC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2F59BE-D060-489F-9B43-2238DD0C5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9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48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A6D4E92-4D22-D08B-B54A-DF54F572062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983585"/>
            <a:ext cx="10287000" cy="289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4CDAF3E-A5E9-2515-1962-CA13B27D068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0630D1A7-F9A2-B848-648B-1C6A4D72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2189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996013A-F69B-8071-62A2-74938F4AE41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1388"/>
            <a:ext cx="12192000" cy="4555224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0C597EB-2DAA-3C67-4067-40E73846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68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3E1F6-57B1-7DD2-6DAB-3BA9B380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390EF41-F0A3-9A54-7B05-F535A19513A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E6CF1-6218-956D-73B2-925AA1517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1581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D6A47E2B-EB96-DEEE-8063-A2C5FBA76A4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B71387C3-A629-0D13-6358-09E1D059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499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03F126-D34A-F93E-48C8-F99EF196A76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1336"/>
            <a:ext cx="12192000" cy="4035328"/>
          </a:xfrm>
          <a:prstGeom prst="rect">
            <a:avLst/>
          </a:prstGeom>
        </p:spPr>
      </p:pic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53D00D0B-C73E-67DB-B199-7CB2EB5C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018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21F4759C-1DF7-4920-6926-D247B36C3C3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B0DB1AE3-F49B-25F6-B332-A4ACEF9F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312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6E174C36-6F82-3B5A-BAA3-EAF39C87161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5E45B6F5-8475-09E6-ADF9-13F970A66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299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F23BA52C-82F7-976A-FE8E-DE8531A5EC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509"/>
            <a:ext cx="12192000" cy="4710982"/>
          </a:xfrm>
          <a:prstGeom prst="rect">
            <a:avLst/>
          </a:prstGeom>
        </p:spPr>
      </p:pic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0C4535F-45C5-51F9-2FA2-9E35FCD77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707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9714DA67-00E2-A42C-476C-0A154299A39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BB4F14D-3145-3F7D-9E4C-29D7746BD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8337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21A764B-7CA1-8030-AB42-284C5F0A86F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9433"/>
            <a:ext cx="12192000" cy="4379133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B1453C4-1D85-857E-CF62-5C9A09AF6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31574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1B4A1AE-2B44-9E85-245C-9CE5D5FBA79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A3ED308C-6B27-DDBD-0714-35407307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2879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68</Words>
  <Application>Microsoft Office PowerPoint</Application>
  <PresentationFormat>Widescreen</PresentationFormat>
  <Paragraphs>16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2026-05-31T23:36:51Z</dcterms:created>
  <dcterms:modified xsi:type="dcterms:W3CDTF">2026-06-01T00:20:34Z</dcterms:modified>
</cp:coreProperties>
</file>