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24"/>
  </p:notesMasterIdLst>
  <p:handoutMasterIdLst>
    <p:handoutMasterId r:id="rId25"/>
  </p:handoutMasterIdLst>
  <p:sldIdLst>
    <p:sldId id="339" r:id="rId3"/>
    <p:sldId id="334" r:id="rId4"/>
    <p:sldId id="340" r:id="rId5"/>
    <p:sldId id="342" r:id="rId6"/>
    <p:sldId id="344" r:id="rId7"/>
    <p:sldId id="346" r:id="rId8"/>
    <p:sldId id="347" r:id="rId9"/>
    <p:sldId id="363" r:id="rId10"/>
    <p:sldId id="370" r:id="rId11"/>
    <p:sldId id="371" r:id="rId12"/>
    <p:sldId id="372" r:id="rId13"/>
    <p:sldId id="364" r:id="rId14"/>
    <p:sldId id="365" r:id="rId15"/>
    <p:sldId id="373" r:id="rId16"/>
    <p:sldId id="374" r:id="rId17"/>
    <p:sldId id="375" r:id="rId18"/>
    <p:sldId id="366" r:id="rId19"/>
    <p:sldId id="367" r:id="rId20"/>
    <p:sldId id="376" r:id="rId21"/>
    <p:sldId id="377" r:id="rId22"/>
    <p:sldId id="3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2"/>
            <p14:sldId id="344"/>
            <p14:sldId id="346"/>
            <p14:sldId id="347"/>
            <p14:sldId id="363"/>
            <p14:sldId id="370"/>
            <p14:sldId id="371"/>
            <p14:sldId id="372"/>
            <p14:sldId id="364"/>
            <p14:sldId id="365"/>
            <p14:sldId id="373"/>
            <p14:sldId id="374"/>
            <p14:sldId id="375"/>
            <p14:sldId id="366"/>
            <p14:sldId id="367"/>
            <p14:sldId id="376"/>
            <p14:sldId id="377"/>
            <p14:sldId id="3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1312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18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8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50F62B-2153-F2C2-14F6-BD6EC66389E0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490312"/>
            <a:ext cx="10287000" cy="187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B8BF7-C6FC-2E6D-294A-492245CA8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5DF981-F3B9-27E1-C7F7-87F5EFDB9FD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B4CB7-C0F0-6EB6-8848-FC9A4F932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13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D45A2-9856-A7C4-8031-58D0973A6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856897-B279-DCC9-1E82-75D3F0FEAE6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8709"/>
            <a:ext cx="12192000" cy="462058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A449B-7FDF-37AB-7344-1DAB0307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49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EB1E2-5356-F0DA-84B4-280C0433E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774377-9479-C7FA-BFEB-BDB4B061EDA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80FC4-2142-1AFE-58B6-F5C52720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16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2FF33-B275-1E6B-3755-55C803CA3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D2A42C-B495-61F6-76F8-F6157FD669D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8024"/>
            <a:ext cx="12192000" cy="402195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7E515-BA4F-C501-2EE8-DD512B20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56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5C2B4-6FE0-4A13-4B1F-2A0C4B6E2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FCCFB2-A1E5-A729-4B1D-AE1B24928B7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74557-6840-954F-8427-C8FB4FF3C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139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AFE74-D23F-68C8-7BBC-F04EA27C3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85AC95-14F4-5AF7-8AFF-457AB2675F6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CE487-BEFC-1512-D996-8BAE6E9B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002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71276-8367-B9C6-0D63-713F751A8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C54716-8ABA-EBA3-760C-C8C5FC2CFDD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8709"/>
            <a:ext cx="12192000" cy="462058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CA0E1-8318-512F-C431-094189754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58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1D4BB-57F4-CE8F-F657-D49AE52BE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F54916E-BB90-FC37-AA75-889CF119F59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C6B867-0710-77ED-2A7C-A1B3DDC14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841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A2EFF-C7D2-F938-1F07-9EAFB2C59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CF16D4-F57F-3F75-2DB0-D23BEE1686E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0322"/>
            <a:ext cx="12192000" cy="359735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A730A-7232-E8AC-94B5-3A921F13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076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896BB-9639-FCE7-2E22-FEDF49E5D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9902C9-B905-DB99-93FC-1FD055F4574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4E4D8-2D86-D37F-F433-BA6607C9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88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90B2204-2C40-5BCD-ADF7-F25B0DD86C3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702D8-66AE-20E4-E9F4-7A06002FE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72E42-7718-AA37-17D5-A2355ADA4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4AA66D-8122-A121-7955-7D93A4397C8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8A57B-645D-8E40-A154-D030FEAB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900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50B59-E6D9-25F8-9089-8C28AB13A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93C5CF5-8F75-F3FD-6CFA-C0E0811F296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8709"/>
            <a:ext cx="12192000" cy="462058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CDE4-FD33-7BCF-E838-8F1CE959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7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0AEF4-CC9F-5B00-0FE9-985828568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C128B8-4C1A-3037-C4F7-99D52B43357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6353"/>
            <a:ext cx="12192000" cy="354529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F8F12-0642-4BDD-1FA6-CA398479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1E4BC-46AE-EB09-D10B-A1B8EAE9C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23D45D1-3EEA-D9E9-A717-4937D3D00F2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6D9FBA2C-48F3-CDA2-F115-5D6664578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56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D5883-3D08-D36B-F995-24C440E5D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3D34670-3226-FF21-20C2-A56C204F14F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F5EF17B-6667-6701-4857-3204D314F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08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0F9E9-9C1F-E9E3-E725-31492AE41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4D98315-0CFA-18F4-1315-1908EDFB6886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8709"/>
            <a:ext cx="12192000" cy="4620581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BDB8A21-6F95-D388-9CCC-5CD70851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132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365BB-C8B9-4D85-A0F8-7FA607826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846C9F-F960-2A8C-B20F-96644E76F9F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22762"/>
            <a:ext cx="12192000" cy="441247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14F16-3982-6FF0-D257-DB749CBB7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044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29CBE-13C9-9293-920E-20DEC739C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E073F4C-86B3-D718-56CA-00C35878C9D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09D85A-6A7E-AEF6-F999-548CE2391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05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B2C5A-4BCD-E1C0-919B-041593B85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891204-7DF8-8F87-D6D7-B3E1B6EAFD99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3E0D8-D228-C2AA-402B-3839F8252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224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</TotalTime>
  <Words>85</Words>
  <Application>Microsoft Office PowerPoint</Application>
  <PresentationFormat>Widescreen</PresentationFormat>
  <Paragraphs>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2026-05-02T00:53:58Z</dcterms:modified>
</cp:coreProperties>
</file>