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</p:sldMasterIdLst>
  <p:notesMasterIdLst>
    <p:notesMasterId r:id="rId34"/>
  </p:notesMasterIdLst>
  <p:handoutMasterIdLst>
    <p:handoutMasterId r:id="rId35"/>
  </p:handoutMasterIdLst>
  <p:sldIdLst>
    <p:sldId id="256" r:id="rId3"/>
    <p:sldId id="334" r:id="rId4"/>
    <p:sldId id="335" r:id="rId5"/>
    <p:sldId id="336" r:id="rId6"/>
    <p:sldId id="337" r:id="rId7"/>
    <p:sldId id="338" r:id="rId8"/>
    <p:sldId id="353" r:id="rId9"/>
    <p:sldId id="339" r:id="rId10"/>
    <p:sldId id="340" r:id="rId11"/>
    <p:sldId id="354" r:id="rId12"/>
    <p:sldId id="341" r:id="rId13"/>
    <p:sldId id="342" r:id="rId14"/>
    <p:sldId id="355" r:id="rId15"/>
    <p:sldId id="343" r:id="rId16"/>
    <p:sldId id="344" r:id="rId17"/>
    <p:sldId id="356" r:id="rId18"/>
    <p:sldId id="345" r:id="rId19"/>
    <p:sldId id="346" r:id="rId20"/>
    <p:sldId id="357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2B46AA-259C-4CFE-9F7B-2E9CD75B798F}">
          <p14:sldIdLst>
            <p14:sldId id="256"/>
          </p14:sldIdLst>
        </p14:section>
        <p14:section name="Larger" id="{2A26B8B9-CEE0-4A20-BDE8-BE1AD862344F}">
          <p14:sldIdLst>
            <p14:sldId id="334"/>
            <p14:sldId id="335"/>
            <p14:sldId id="336"/>
            <p14:sldId id="337"/>
            <p14:sldId id="338"/>
            <p14:sldId id="353"/>
            <p14:sldId id="339"/>
            <p14:sldId id="340"/>
            <p14:sldId id="354"/>
            <p14:sldId id="341"/>
            <p14:sldId id="342"/>
            <p14:sldId id="355"/>
            <p14:sldId id="343"/>
            <p14:sldId id="344"/>
            <p14:sldId id="356"/>
            <p14:sldId id="345"/>
            <p14:sldId id="346"/>
            <p14:sldId id="357"/>
          </p14:sldIdLst>
        </p14:section>
        <p14:section name="More Content" id="{30921A31-E563-437A-AAD8-12023DF506F0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88950" autoAdjust="0"/>
  </p:normalViewPr>
  <p:slideViewPr>
    <p:cSldViewPr snapToGrid="0" showGuides="1">
      <p:cViewPr varScale="1">
        <p:scale>
          <a:sx n="66" d="100"/>
          <a:sy n="66" d="100"/>
        </p:scale>
        <p:origin x="7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8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1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589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7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6967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5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0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1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0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9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67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34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14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55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0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6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4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7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1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0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784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5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9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6C3946-5979-75E8-8A67-B815FF5BB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88438"/>
            <a:ext cx="10905066" cy="1881124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B3C69C4-BCAA-4D89-B43B-A0884DF6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3607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93160-30B1-1398-B2BB-CFDA09578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881427-8FB0-948F-AD97-AB700DBB82A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43598"/>
            <a:ext cx="12192000" cy="577080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DFC27-5740-FE12-279F-C8A99975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57060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BEADC-F0E2-0F71-D808-473238C33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B3C187-B2DB-ACCD-3B09-039E2119B6F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642486"/>
            <a:ext cx="12192000" cy="557302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4F325-07DE-9569-15B9-93E6404B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3450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1FCDA-98BF-3A95-6EFC-8F7E419D0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60A4A9-8BD2-2EA5-58AC-80E8157CE3F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6023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48FDE-1CC7-6F28-B022-32803D1F2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95486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CD1AF-8C8B-0826-4920-0EC4F20C5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800CF3-0268-6F43-DC94-AF6DCB3240B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43598"/>
            <a:ext cx="12192000" cy="577080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617F2-03F7-5846-7CEC-982A5FCC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70218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D6D77-39B1-638C-C27C-D95A8252D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4E7FB0-169C-6DEC-58D4-6AF65B3C0CB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05097"/>
            <a:ext cx="12192000" cy="58478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6D4BB-69B5-2309-63C1-7E295E40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45760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2C185-7F8F-AC44-6398-35C5D8E26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21D748-01EA-F83A-9D77-57713D76B2A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83716"/>
            <a:ext cx="12192000" cy="629056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7A4CB-D1D6-FC16-EE12-E59388FC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27243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7961F-AE6F-378D-29C9-74CAC9F2D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CA8C0A-76E6-1ADC-E704-C872E0A22BD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43598"/>
            <a:ext cx="12192000" cy="577080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959F5-3B5F-221C-3E0C-9E0C8899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84667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567B8-ECA0-19B3-4DD4-7FDDAD126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F90EEC-46E7-F903-F6D5-0A1F34DA43B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49981"/>
            <a:ext cx="12192000" cy="59580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5AEB6-BA9B-3A30-8286-B42172C7C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55382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6F7FF-B03B-E944-4BE1-3EAB4B7F6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6C21E9-7E77-1F1B-DE7C-96CF6CD6B67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88482"/>
            <a:ext cx="12192000" cy="588103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99B05-725D-F35D-0029-8A2107FB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75264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D9D9C-3233-5D49-58BD-CB6CC6FB5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C0B145-67D2-CD07-2F50-21312A580E1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43598"/>
            <a:ext cx="12192000" cy="577080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AE04F-1541-A38F-BD73-BBCDA300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1917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DB1676-38D1-449A-ACD0-2CA94D3203C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87027"/>
            <a:ext cx="12192000" cy="56839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4D6E16-CDF4-F3AE-8BE2-60E3839C6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73" y="0"/>
            <a:ext cx="11459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91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60C86-E9A5-23C2-8A66-2C98DB646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103"/>
            <a:ext cx="12192000" cy="46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03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AC487B-607A-0C9A-9DE4-A33FB99DC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84" y="0"/>
            <a:ext cx="11680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99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540668-4458-A1D2-32C6-826803956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103"/>
            <a:ext cx="12192000" cy="46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9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C30A0-CF37-A3FE-5F61-BEAA1F4E5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86" y="0"/>
            <a:ext cx="11286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39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5C518E-EFF4-FFA0-97F2-4ED9A45CD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103"/>
            <a:ext cx="12192000" cy="46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24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651845-C3F5-26BE-61C2-E354A6AED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58" y="0"/>
            <a:ext cx="11131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94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821A5-4F33-698B-F5DE-E776DE26F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103"/>
            <a:ext cx="12192000" cy="46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46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0E1B0-FE8D-0573-97DA-DFEC4DD18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43" y="0"/>
            <a:ext cx="11080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9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B9FBE1-7AF5-B781-2E8D-7ECDE385E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103"/>
            <a:ext cx="12192000" cy="46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25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134A3-4E3E-E4E6-4CA9-782423A87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2A6BC4-06D3-8EEB-2F81-557BDF22AB0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02920"/>
            <a:ext cx="12192000" cy="585216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463D5-7DBF-B4EE-8639-2895F667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92664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F51EAD-419C-B839-ADBA-6447B3BEC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0A077F-A1FE-CDCD-68EE-FAAFD9BA2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04" y="0"/>
            <a:ext cx="11289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33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623722-1C45-EE83-11AB-9532960E0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885EBA-7852-1013-1521-13BCE91A4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103"/>
            <a:ext cx="12192000" cy="46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4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D196B-25AF-E42E-FA13-87BB63954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27B9EA-BE1B-3221-088B-528206F44B3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43598"/>
            <a:ext cx="12192000" cy="577080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B2263-1929-96EC-D1F6-67B2B52F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2251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D7E81-C67B-D84C-48BF-4F7A840B9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5904E6-0EA6-990A-BFDA-49C0DB35969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673539"/>
            <a:ext cx="12192000" cy="551092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71641-8398-73B4-360D-2372FE61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4055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E1D3B-FF13-9FFD-8CA4-8E4231003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9824D8-782B-3B8D-0789-15558F46E47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00284"/>
            <a:ext cx="12192000" cy="585743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4A6900-6BEA-F32E-9AC4-6CDDD0FE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0516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19950-0E0D-BF7C-738F-146FCE114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049152-8EBD-CEE8-A073-C966906685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43598"/>
            <a:ext cx="12192000" cy="577080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503CD-C55C-831B-7EF8-DB652B70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442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4FEF2-ABD4-7D5F-F3F1-93235FB3E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80CFCC-2C6A-44BD-A393-DA37664B8FA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832356"/>
            <a:ext cx="12192000" cy="51932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43F1B-E759-36B6-F835-7487BA0F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9057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9717A-6FE4-7F3D-D635-08A35395E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1BC8F9-1B03-95C8-7175-8D9B848E87E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639851"/>
            <a:ext cx="12192000" cy="55782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18682-A904-9B9F-0FE4-8E305DC8C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5810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81</Words>
  <Application>Microsoft Office PowerPoint</Application>
  <PresentationFormat>Widescreen</PresentationFormat>
  <Paragraphs>21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5</cp:revision>
  <dcterms:created xsi:type="dcterms:W3CDTF">2019-11-11T15:01:22Z</dcterms:created>
  <dcterms:modified xsi:type="dcterms:W3CDTF">2025-07-10T21:06:33Z</dcterms:modified>
</cp:coreProperties>
</file>