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8950" autoAdjust="0"/>
  </p:normalViewPr>
  <p:slideViewPr>
    <p:cSldViewPr snapToGrid="0" showGuides="1">
      <p:cViewPr varScale="1">
        <p:scale>
          <a:sx n="60" d="100"/>
          <a:sy n="60" d="100"/>
        </p:scale>
        <p:origin x="52" y="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A890B63A-5CB6-49A1-B731-9A4EE69476D9}"/>
    <pc:docChg chg="undo custSel mod modSld">
      <pc:chgData name="Sarah Gothard" userId="0e53f415fda5f162" providerId="LiveId" clId="{A890B63A-5CB6-49A1-B731-9A4EE69476D9}" dt="2019-11-11T15:01:22.074" v="12" actId="26606"/>
      <pc:docMkLst>
        <pc:docMk/>
      </pc:docMkLst>
      <pc:sldChg chg="addSp modSp mod setBg">
        <pc:chgData name="Sarah Gothard" userId="0e53f415fda5f162" providerId="LiveId" clId="{A890B63A-5CB6-49A1-B731-9A4EE69476D9}" dt="2019-11-11T15:00:49.013" v="0" actId="26606"/>
        <pc:sldMkLst>
          <pc:docMk/>
          <pc:sldMk cId="536071998" sldId="256"/>
        </pc:sldMkLst>
        <pc:spChg chg="mod ord">
          <ac:chgData name="Sarah Gothard" userId="0e53f415fda5f162" providerId="LiveId" clId="{A890B63A-5CB6-49A1-B731-9A4EE69476D9}" dt="2019-11-11T15:00:49.013" v="0" actId="26606"/>
          <ac:spMkLst>
            <pc:docMk/>
            <pc:sldMk cId="536071998" sldId="256"/>
            <ac:spMk id="3" creationId="{0B3C69C4-BCAA-4D89-B43B-A0884DF6934F}"/>
          </ac:spMkLst>
        </pc:spChg>
        <pc:spChg chg="add">
          <ac:chgData name="Sarah Gothard" userId="0e53f415fda5f162" providerId="LiveId" clId="{A890B63A-5CB6-49A1-B731-9A4EE69476D9}" dt="2019-11-11T15:00:49.013" v="0" actId="26606"/>
          <ac:spMkLst>
            <pc:docMk/>
            <pc:sldMk cId="536071998" sldId="256"/>
            <ac:spMk id="9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0:49.013" v="0" actId="26606"/>
          <ac:spMkLst>
            <pc:docMk/>
            <pc:sldMk cId="536071998" sldId="256"/>
            <ac:spMk id="11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0:49.013" v="0" actId="26606"/>
          <ac:picMkLst>
            <pc:docMk/>
            <pc:sldMk cId="536071998" sldId="256"/>
            <ac:picMk id="4" creationId="{698706FC-4D64-4DB0-9B06-00E8A4CC4BA9}"/>
          </ac:picMkLst>
        </pc:picChg>
      </pc:sldChg>
      <pc:sldChg chg="addSp modSp mod setBg">
        <pc:chgData name="Sarah Gothard" userId="0e53f415fda5f162" providerId="LiveId" clId="{A890B63A-5CB6-49A1-B731-9A4EE69476D9}" dt="2019-11-11T15:00:50.971" v="1" actId="26606"/>
        <pc:sldMkLst>
          <pc:docMk/>
          <pc:sldMk cId="2551191543" sldId="257"/>
        </pc:sldMkLst>
        <pc:spChg chg="mod ord">
          <ac:chgData name="Sarah Gothard" userId="0e53f415fda5f162" providerId="LiveId" clId="{A890B63A-5CB6-49A1-B731-9A4EE69476D9}" dt="2019-11-11T15:00:50.971" v="1" actId="26606"/>
          <ac:spMkLst>
            <pc:docMk/>
            <pc:sldMk cId="2551191543" sldId="257"/>
            <ac:spMk id="4" creationId="{C8C72D4D-1F63-4213-9F9F-DCBA71B8C487}"/>
          </ac:spMkLst>
        </pc:spChg>
        <pc:spChg chg="add">
          <ac:chgData name="Sarah Gothard" userId="0e53f415fda5f162" providerId="LiveId" clId="{A890B63A-5CB6-49A1-B731-9A4EE69476D9}" dt="2019-11-11T15:00:50.971" v="1" actId="26606"/>
          <ac:spMkLst>
            <pc:docMk/>
            <pc:sldMk cId="2551191543" sldId="257"/>
            <ac:spMk id="9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0:50.971" v="1" actId="26606"/>
          <ac:spMkLst>
            <pc:docMk/>
            <pc:sldMk cId="2551191543" sldId="257"/>
            <ac:spMk id="11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0:50.971" v="1" actId="26606"/>
          <ac:picMkLst>
            <pc:docMk/>
            <pc:sldMk cId="2551191543" sldId="257"/>
            <ac:picMk id="2" creationId="{11EF32B7-5DDC-40D0-8575-3B8956941929}"/>
          </ac:picMkLst>
        </pc:picChg>
      </pc:sldChg>
      <pc:sldChg chg="addSp modSp mod setBg">
        <pc:chgData name="Sarah Gothard" userId="0e53f415fda5f162" providerId="LiveId" clId="{A890B63A-5CB6-49A1-B731-9A4EE69476D9}" dt="2019-11-11T15:00:53.349" v="2" actId="26606"/>
        <pc:sldMkLst>
          <pc:docMk/>
          <pc:sldMk cId="1202803418" sldId="258"/>
        </pc:sldMkLst>
        <pc:spChg chg="mod ord">
          <ac:chgData name="Sarah Gothard" userId="0e53f415fda5f162" providerId="LiveId" clId="{A890B63A-5CB6-49A1-B731-9A4EE69476D9}" dt="2019-11-11T15:00:53.349" v="2" actId="26606"/>
          <ac:spMkLst>
            <pc:docMk/>
            <pc:sldMk cId="1202803418" sldId="258"/>
            <ac:spMk id="4" creationId="{C8C72D4D-1F63-4213-9F9F-DCBA71B8C487}"/>
          </ac:spMkLst>
        </pc:spChg>
        <pc:spChg chg="add">
          <ac:chgData name="Sarah Gothard" userId="0e53f415fda5f162" providerId="LiveId" clId="{A890B63A-5CB6-49A1-B731-9A4EE69476D9}" dt="2019-11-11T15:00:53.349" v="2" actId="26606"/>
          <ac:spMkLst>
            <pc:docMk/>
            <pc:sldMk cId="1202803418" sldId="258"/>
            <ac:spMk id="9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0:53.349" v="2" actId="26606"/>
          <ac:spMkLst>
            <pc:docMk/>
            <pc:sldMk cId="1202803418" sldId="258"/>
            <ac:spMk id="11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0:53.349" v="2" actId="26606"/>
          <ac:picMkLst>
            <pc:docMk/>
            <pc:sldMk cId="1202803418" sldId="258"/>
            <ac:picMk id="3" creationId="{CB61C0DF-B89C-49C2-A13E-048495D99D2E}"/>
          </ac:picMkLst>
        </pc:picChg>
      </pc:sldChg>
      <pc:sldChg chg="addSp delSp modSp mod setBg">
        <pc:chgData name="Sarah Gothard" userId="0e53f415fda5f162" providerId="LiveId" clId="{A890B63A-5CB6-49A1-B731-9A4EE69476D9}" dt="2019-11-11T15:00:56.544" v="5" actId="26606"/>
        <pc:sldMkLst>
          <pc:docMk/>
          <pc:sldMk cId="4288599578" sldId="259"/>
        </pc:sldMkLst>
        <pc:spChg chg="mod ord">
          <ac:chgData name="Sarah Gothard" userId="0e53f415fda5f162" providerId="LiveId" clId="{A890B63A-5CB6-49A1-B731-9A4EE69476D9}" dt="2019-11-11T15:00:56.544" v="5" actId="26606"/>
          <ac:spMkLst>
            <pc:docMk/>
            <pc:sldMk cId="4288599578" sldId="259"/>
            <ac:spMk id="4" creationId="{C8C72D4D-1F63-4213-9F9F-DCBA71B8C487}"/>
          </ac:spMkLst>
        </pc:spChg>
        <pc:spChg chg="add del">
          <ac:chgData name="Sarah Gothard" userId="0e53f415fda5f162" providerId="LiveId" clId="{A890B63A-5CB6-49A1-B731-9A4EE69476D9}" dt="2019-11-11T15:00:56.515" v="4" actId="26606"/>
          <ac:spMkLst>
            <pc:docMk/>
            <pc:sldMk cId="4288599578" sldId="259"/>
            <ac:spMk id="9" creationId="{B9FF99BD-075F-4761-A995-6FC574BD25EA}"/>
          </ac:spMkLst>
        </pc:spChg>
        <pc:spChg chg="add del">
          <ac:chgData name="Sarah Gothard" userId="0e53f415fda5f162" providerId="LiveId" clId="{A890B63A-5CB6-49A1-B731-9A4EE69476D9}" dt="2019-11-11T15:00:56.515" v="4" actId="26606"/>
          <ac:spMkLst>
            <pc:docMk/>
            <pc:sldMk cId="4288599578" sldId="259"/>
            <ac:spMk id="11" creationId="{A7B21A54-9BA3-4EA9-B460-5A829ADD9051}"/>
          </ac:spMkLst>
        </pc:spChg>
        <pc:spChg chg="add del">
          <ac:chgData name="Sarah Gothard" userId="0e53f415fda5f162" providerId="LiveId" clId="{A890B63A-5CB6-49A1-B731-9A4EE69476D9}" dt="2019-11-11T15:00:56.515" v="4" actId="26606"/>
          <ac:spMkLst>
            <pc:docMk/>
            <pc:sldMk cId="4288599578" sldId="259"/>
            <ac:spMk id="13" creationId="{6FA8F714-B9D8-488A-8CCA-E9948FF913A9}"/>
          </ac:spMkLst>
        </pc:spChg>
        <pc:spChg chg="add">
          <ac:chgData name="Sarah Gothard" userId="0e53f415fda5f162" providerId="LiveId" clId="{A890B63A-5CB6-49A1-B731-9A4EE69476D9}" dt="2019-11-11T15:00:56.544" v="5" actId="26606"/>
          <ac:spMkLst>
            <pc:docMk/>
            <pc:sldMk cId="4288599578" sldId="259"/>
            <ac:spMk id="15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0:56.544" v="5" actId="26606"/>
          <ac:spMkLst>
            <pc:docMk/>
            <pc:sldMk cId="4288599578" sldId="259"/>
            <ac:spMk id="16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0:56.544" v="5" actId="26606"/>
          <ac:picMkLst>
            <pc:docMk/>
            <pc:sldMk cId="4288599578" sldId="259"/>
            <ac:picMk id="2" creationId="{9440CEF9-97C3-4D39-82D9-CE054C152A7C}"/>
          </ac:picMkLst>
        </pc:picChg>
      </pc:sldChg>
      <pc:sldChg chg="addSp modSp mod setBg">
        <pc:chgData name="Sarah Gothard" userId="0e53f415fda5f162" providerId="LiveId" clId="{A890B63A-5CB6-49A1-B731-9A4EE69476D9}" dt="2019-11-11T15:00:59.017" v="6" actId="26606"/>
        <pc:sldMkLst>
          <pc:docMk/>
          <pc:sldMk cId="1023895373" sldId="260"/>
        </pc:sldMkLst>
        <pc:spChg chg="mod ord">
          <ac:chgData name="Sarah Gothard" userId="0e53f415fda5f162" providerId="LiveId" clId="{A890B63A-5CB6-49A1-B731-9A4EE69476D9}" dt="2019-11-11T15:00:59.017" v="6" actId="26606"/>
          <ac:spMkLst>
            <pc:docMk/>
            <pc:sldMk cId="1023895373" sldId="260"/>
            <ac:spMk id="4" creationId="{C8C72D4D-1F63-4213-9F9F-DCBA71B8C487}"/>
          </ac:spMkLst>
        </pc:spChg>
        <pc:spChg chg="add">
          <ac:chgData name="Sarah Gothard" userId="0e53f415fda5f162" providerId="LiveId" clId="{A890B63A-5CB6-49A1-B731-9A4EE69476D9}" dt="2019-11-11T15:00:59.017" v="6" actId="26606"/>
          <ac:spMkLst>
            <pc:docMk/>
            <pc:sldMk cId="1023895373" sldId="260"/>
            <ac:spMk id="9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0:59.017" v="6" actId="26606"/>
          <ac:spMkLst>
            <pc:docMk/>
            <pc:sldMk cId="1023895373" sldId="260"/>
            <ac:spMk id="11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0:59.017" v="6" actId="26606"/>
          <ac:picMkLst>
            <pc:docMk/>
            <pc:sldMk cId="1023895373" sldId="260"/>
            <ac:picMk id="3" creationId="{F8C5B0E1-6C1A-49E0-9353-74E73FE41103}"/>
          </ac:picMkLst>
        </pc:picChg>
      </pc:sldChg>
      <pc:sldChg chg="addSp modSp mod setBg">
        <pc:chgData name="Sarah Gothard" userId="0e53f415fda5f162" providerId="LiveId" clId="{A890B63A-5CB6-49A1-B731-9A4EE69476D9}" dt="2019-11-11T15:01:03.426" v="7" actId="26606"/>
        <pc:sldMkLst>
          <pc:docMk/>
          <pc:sldMk cId="2658739744" sldId="261"/>
        </pc:sldMkLst>
        <pc:spChg chg="mod ord">
          <ac:chgData name="Sarah Gothard" userId="0e53f415fda5f162" providerId="LiveId" clId="{A890B63A-5CB6-49A1-B731-9A4EE69476D9}" dt="2019-11-11T15:01:03.426" v="7" actId="26606"/>
          <ac:spMkLst>
            <pc:docMk/>
            <pc:sldMk cId="2658739744" sldId="261"/>
            <ac:spMk id="4" creationId="{C8C72D4D-1F63-4213-9F9F-DCBA71B8C487}"/>
          </ac:spMkLst>
        </pc:spChg>
        <pc:spChg chg="add">
          <ac:chgData name="Sarah Gothard" userId="0e53f415fda5f162" providerId="LiveId" clId="{A890B63A-5CB6-49A1-B731-9A4EE69476D9}" dt="2019-11-11T15:01:03.426" v="7" actId="26606"/>
          <ac:spMkLst>
            <pc:docMk/>
            <pc:sldMk cId="2658739744" sldId="261"/>
            <ac:spMk id="9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1:03.426" v="7" actId="26606"/>
          <ac:spMkLst>
            <pc:docMk/>
            <pc:sldMk cId="2658739744" sldId="261"/>
            <ac:spMk id="11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1:03.426" v="7" actId="26606"/>
          <ac:picMkLst>
            <pc:docMk/>
            <pc:sldMk cId="2658739744" sldId="261"/>
            <ac:picMk id="2" creationId="{90CF1A52-FEBD-48A9-A47C-EA6610A84688}"/>
          </ac:picMkLst>
        </pc:picChg>
      </pc:sldChg>
      <pc:sldChg chg="addSp modSp mod setBg">
        <pc:chgData name="Sarah Gothard" userId="0e53f415fda5f162" providerId="LiveId" clId="{A890B63A-5CB6-49A1-B731-9A4EE69476D9}" dt="2019-11-11T15:01:07.136" v="8" actId="26606"/>
        <pc:sldMkLst>
          <pc:docMk/>
          <pc:sldMk cId="3533724701" sldId="262"/>
        </pc:sldMkLst>
        <pc:spChg chg="mod ord">
          <ac:chgData name="Sarah Gothard" userId="0e53f415fda5f162" providerId="LiveId" clId="{A890B63A-5CB6-49A1-B731-9A4EE69476D9}" dt="2019-11-11T15:01:07.136" v="8" actId="26606"/>
          <ac:spMkLst>
            <pc:docMk/>
            <pc:sldMk cId="3533724701" sldId="262"/>
            <ac:spMk id="4" creationId="{C8C72D4D-1F63-4213-9F9F-DCBA71B8C487}"/>
          </ac:spMkLst>
        </pc:spChg>
        <pc:spChg chg="add">
          <ac:chgData name="Sarah Gothard" userId="0e53f415fda5f162" providerId="LiveId" clId="{A890B63A-5CB6-49A1-B731-9A4EE69476D9}" dt="2019-11-11T15:01:07.136" v="8" actId="26606"/>
          <ac:spMkLst>
            <pc:docMk/>
            <pc:sldMk cId="3533724701" sldId="262"/>
            <ac:spMk id="10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1:07.136" v="8" actId="26606"/>
          <ac:spMkLst>
            <pc:docMk/>
            <pc:sldMk cId="3533724701" sldId="262"/>
            <ac:spMk id="12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1:07.136" v="8" actId="26606"/>
          <ac:picMkLst>
            <pc:docMk/>
            <pc:sldMk cId="3533724701" sldId="262"/>
            <ac:picMk id="5" creationId="{172C7108-22D5-451D-8695-F930EC3A99C5}"/>
          </ac:picMkLst>
        </pc:picChg>
      </pc:sldChg>
      <pc:sldChg chg="addSp modSp mod setBg">
        <pc:chgData name="Sarah Gothard" userId="0e53f415fda5f162" providerId="LiveId" clId="{A890B63A-5CB6-49A1-B731-9A4EE69476D9}" dt="2019-11-11T15:01:14.390" v="9" actId="26606"/>
        <pc:sldMkLst>
          <pc:docMk/>
          <pc:sldMk cId="3467494600" sldId="263"/>
        </pc:sldMkLst>
        <pc:spChg chg="mod ord">
          <ac:chgData name="Sarah Gothard" userId="0e53f415fda5f162" providerId="LiveId" clId="{A890B63A-5CB6-49A1-B731-9A4EE69476D9}" dt="2019-11-11T15:01:14.390" v="9" actId="26606"/>
          <ac:spMkLst>
            <pc:docMk/>
            <pc:sldMk cId="3467494600" sldId="263"/>
            <ac:spMk id="4" creationId="{C8C72D4D-1F63-4213-9F9F-DCBA71B8C487}"/>
          </ac:spMkLst>
        </pc:spChg>
        <pc:spChg chg="add">
          <ac:chgData name="Sarah Gothard" userId="0e53f415fda5f162" providerId="LiveId" clId="{A890B63A-5CB6-49A1-B731-9A4EE69476D9}" dt="2019-11-11T15:01:14.390" v="9" actId="26606"/>
          <ac:spMkLst>
            <pc:docMk/>
            <pc:sldMk cId="3467494600" sldId="263"/>
            <ac:spMk id="9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1:14.390" v="9" actId="26606"/>
          <ac:spMkLst>
            <pc:docMk/>
            <pc:sldMk cId="3467494600" sldId="263"/>
            <ac:spMk id="11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1:14.390" v="9" actId="26606"/>
          <ac:picMkLst>
            <pc:docMk/>
            <pc:sldMk cId="3467494600" sldId="263"/>
            <ac:picMk id="2" creationId="{436DB1F1-AE6B-48A0-91C0-1395D9ADB109}"/>
          </ac:picMkLst>
        </pc:picChg>
      </pc:sldChg>
      <pc:sldChg chg="addSp modSp mod setBg">
        <pc:chgData name="Sarah Gothard" userId="0e53f415fda5f162" providerId="LiveId" clId="{A890B63A-5CB6-49A1-B731-9A4EE69476D9}" dt="2019-11-11T15:01:16.939" v="10" actId="26606"/>
        <pc:sldMkLst>
          <pc:docMk/>
          <pc:sldMk cId="4175046916" sldId="264"/>
        </pc:sldMkLst>
        <pc:spChg chg="mod ord">
          <ac:chgData name="Sarah Gothard" userId="0e53f415fda5f162" providerId="LiveId" clId="{A890B63A-5CB6-49A1-B731-9A4EE69476D9}" dt="2019-11-11T15:01:16.939" v="10" actId="26606"/>
          <ac:spMkLst>
            <pc:docMk/>
            <pc:sldMk cId="4175046916" sldId="264"/>
            <ac:spMk id="4" creationId="{C8C72D4D-1F63-4213-9F9F-DCBA71B8C487}"/>
          </ac:spMkLst>
        </pc:spChg>
        <pc:spChg chg="add">
          <ac:chgData name="Sarah Gothard" userId="0e53f415fda5f162" providerId="LiveId" clId="{A890B63A-5CB6-49A1-B731-9A4EE69476D9}" dt="2019-11-11T15:01:16.939" v="10" actId="26606"/>
          <ac:spMkLst>
            <pc:docMk/>
            <pc:sldMk cId="4175046916" sldId="264"/>
            <ac:spMk id="9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1:16.939" v="10" actId="26606"/>
          <ac:spMkLst>
            <pc:docMk/>
            <pc:sldMk cId="4175046916" sldId="264"/>
            <ac:spMk id="11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1:16.939" v="10" actId="26606"/>
          <ac:picMkLst>
            <pc:docMk/>
            <pc:sldMk cId="4175046916" sldId="264"/>
            <ac:picMk id="2" creationId="{413A32CF-9392-4456-BE89-5D85C31103C2}"/>
          </ac:picMkLst>
        </pc:picChg>
      </pc:sldChg>
      <pc:sldChg chg="addSp modSp mod setBg">
        <pc:chgData name="Sarah Gothard" userId="0e53f415fda5f162" providerId="LiveId" clId="{A890B63A-5CB6-49A1-B731-9A4EE69476D9}" dt="2019-11-11T15:01:19.434" v="11" actId="26606"/>
        <pc:sldMkLst>
          <pc:docMk/>
          <pc:sldMk cId="381119637" sldId="265"/>
        </pc:sldMkLst>
        <pc:spChg chg="mod ord">
          <ac:chgData name="Sarah Gothard" userId="0e53f415fda5f162" providerId="LiveId" clId="{A890B63A-5CB6-49A1-B731-9A4EE69476D9}" dt="2019-11-11T15:01:19.434" v="11" actId="26606"/>
          <ac:spMkLst>
            <pc:docMk/>
            <pc:sldMk cId="381119637" sldId="265"/>
            <ac:spMk id="4" creationId="{C8C72D4D-1F63-4213-9F9F-DCBA71B8C487}"/>
          </ac:spMkLst>
        </pc:spChg>
        <pc:spChg chg="add">
          <ac:chgData name="Sarah Gothard" userId="0e53f415fda5f162" providerId="LiveId" clId="{A890B63A-5CB6-49A1-B731-9A4EE69476D9}" dt="2019-11-11T15:01:19.434" v="11" actId="26606"/>
          <ac:spMkLst>
            <pc:docMk/>
            <pc:sldMk cId="381119637" sldId="265"/>
            <ac:spMk id="9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1:19.434" v="11" actId="26606"/>
          <ac:spMkLst>
            <pc:docMk/>
            <pc:sldMk cId="381119637" sldId="265"/>
            <ac:spMk id="11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1:19.434" v="11" actId="26606"/>
          <ac:picMkLst>
            <pc:docMk/>
            <pc:sldMk cId="381119637" sldId="265"/>
            <ac:picMk id="2" creationId="{371B5759-49D0-4F4A-836D-1D98F5086E66}"/>
          </ac:picMkLst>
        </pc:picChg>
      </pc:sldChg>
      <pc:sldChg chg="addSp modSp mod setBg">
        <pc:chgData name="Sarah Gothard" userId="0e53f415fda5f162" providerId="LiveId" clId="{A890B63A-5CB6-49A1-B731-9A4EE69476D9}" dt="2019-11-11T15:01:22.074" v="12" actId="26606"/>
        <pc:sldMkLst>
          <pc:docMk/>
          <pc:sldMk cId="3652125214" sldId="266"/>
        </pc:sldMkLst>
        <pc:spChg chg="mod ord">
          <ac:chgData name="Sarah Gothard" userId="0e53f415fda5f162" providerId="LiveId" clId="{A890B63A-5CB6-49A1-B731-9A4EE69476D9}" dt="2019-11-11T15:01:22.074" v="12" actId="26606"/>
          <ac:spMkLst>
            <pc:docMk/>
            <pc:sldMk cId="3652125214" sldId="266"/>
            <ac:spMk id="4" creationId="{C8C72D4D-1F63-4213-9F9F-DCBA71B8C487}"/>
          </ac:spMkLst>
        </pc:spChg>
        <pc:spChg chg="add">
          <ac:chgData name="Sarah Gothard" userId="0e53f415fda5f162" providerId="LiveId" clId="{A890B63A-5CB6-49A1-B731-9A4EE69476D9}" dt="2019-11-11T15:01:22.074" v="12" actId="26606"/>
          <ac:spMkLst>
            <pc:docMk/>
            <pc:sldMk cId="3652125214" sldId="266"/>
            <ac:spMk id="9" creationId="{32BC26D8-82FB-445E-AA49-62A77D7C1EE0}"/>
          </ac:spMkLst>
        </pc:spChg>
        <pc:spChg chg="add">
          <ac:chgData name="Sarah Gothard" userId="0e53f415fda5f162" providerId="LiveId" clId="{A890B63A-5CB6-49A1-B731-9A4EE69476D9}" dt="2019-11-11T15:01:22.074" v="12" actId="26606"/>
          <ac:spMkLst>
            <pc:docMk/>
            <pc:sldMk cId="3652125214" sldId="266"/>
            <ac:spMk id="11" creationId="{CB44330D-EA18-4254-AA95-EB49948539B8}"/>
          </ac:spMkLst>
        </pc:spChg>
        <pc:picChg chg="mod">
          <ac:chgData name="Sarah Gothard" userId="0e53f415fda5f162" providerId="LiveId" clId="{A890B63A-5CB6-49A1-B731-9A4EE69476D9}" dt="2019-11-11T15:01:22.074" v="12" actId="26606"/>
          <ac:picMkLst>
            <pc:docMk/>
            <pc:sldMk cId="3652125214" sldId="266"/>
            <ac:picMk id="2" creationId="{68ACF2DE-018E-477D-9D56-967D272C7DC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8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4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7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784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706FC-4D64-4DB0-9B06-00E8A4CC4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70226"/>
            <a:ext cx="10905066" cy="1717548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3C69C4-BCAA-4D89-B43B-A0884DF6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EA441-15B6-9D5A-B954-5F6EC8AE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4"/>
            <a:ext cx="12192000" cy="68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E5D99-8444-4839-05FC-F8EAD055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1"/>
            <a:ext cx="12192000" cy="67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2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7B38D-C60C-D4CC-E35A-D2582137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46"/>
            <a:ext cx="12192000" cy="67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9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5DA986-EC94-9414-164D-8CF8BF4A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24"/>
            <a:ext cx="12192000" cy="65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03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2DC03F-3396-7DEF-2325-CF90DD59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71"/>
            <a:ext cx="12192000" cy="67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8625CA-A51E-E7C6-9942-B10AC648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00"/>
            <a:ext cx="12192000" cy="65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9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EE1E8F-5642-136D-DF78-0B122C89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32"/>
            <a:ext cx="12192000" cy="67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10FB27-9127-C366-1D71-CF9B0DBF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"/>
            <a:ext cx="12192000" cy="6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2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B4475E-FB9E-FBEF-C20F-A13392BC4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61"/>
            <a:ext cx="12192000" cy="64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28CFB-BE7C-5703-EF8B-595C61620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"/>
            <a:ext cx="12192000" cy="68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</Words>
  <Application>Microsoft Office PowerPoint</Application>
  <PresentationFormat>Widescreen</PresentationFormat>
  <Paragraphs>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2019-11-11T15:01:22Z</dcterms:created>
  <dcterms:modified xsi:type="dcterms:W3CDTF">2025-07-01T21:06:51Z</dcterms:modified>
</cp:coreProperties>
</file>