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6"/>
  </p:notesMasterIdLst>
  <p:handoutMasterIdLst>
    <p:handoutMasterId r:id="rId17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6"/>
            <p14:sldId id="347"/>
            <p14:sldId id="348"/>
            <p14:sldId id="349"/>
            <p14:sldId id="3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101" d="100"/>
          <a:sy n="101" d="100"/>
        </p:scale>
        <p:origin x="1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B125D0-2586-BC53-188C-0AC2AAAC09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609" y="2016517"/>
            <a:ext cx="10918781" cy="2824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7F81C-56A8-A2AA-61DA-9234527E72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18E784-6423-912A-206B-5837FBEAF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E8565F5A-A6F5-0246-053E-82B7832C9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5698"/>
            <a:ext cx="12192000" cy="4246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522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B5457-ED55-86C9-D065-39D4D8959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A7064F1-CA67-6C6C-5C8D-6927F26A6C0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21F30E-5F97-199E-E257-1DAB376E4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99595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EAC02-D302-76F9-D05D-3FFE96C3E6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AAA0470-4063-4998-4A27-679ADBBFE1D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30E3E4-7C7A-7E2D-9A09-7AB588F1A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38711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964A1-A5FF-682B-76A6-D9F43DD84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7033338-463A-2C3E-B282-DB2184F10FF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996136"/>
            <a:ext cx="12192000" cy="486572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DFE205-19F4-5E59-3781-7152F4E50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010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6433E51-4B04-27DC-7186-05F9B8662B9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0D12E-CBA9-C543-F7E3-318DCA69D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6632E58-F6DA-31AC-0B66-AC5F56570BF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D26C4D-D902-8B4F-B8B4-E873EF464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56345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2BED3-B332-DFE7-A595-5CAC03670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802449C-FC13-C200-2E31-1BDA7FC6092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115198"/>
            <a:ext cx="12192000" cy="462760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D30681-0BA0-3832-A995-11049BDA7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8906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62473-5459-28C8-D24E-235506090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5A093B8-9C13-091B-439F-F6533BD810F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8FE3B1-9A05-AFE4-B378-211765A45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89296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00823-62B1-C512-8171-D0AD04F3C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77E16A1-3206-31A5-CC7F-33C47A9C024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3B5BA6-5F3C-39F6-2538-BAD5DEB89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38337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D981D-A2C6-5AFF-002D-B9FBE9D6F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B99A540-659C-404D-CE3A-DC4D0837ACE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231493"/>
            <a:ext cx="12192000" cy="439501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09C842-6DC5-1733-EBA3-211615D03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05307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D38BF-CA81-C039-2D11-6C2B97C7D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29852B3-403C-2E92-7D47-65F3F528BF8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6A6CBE-9E06-4D19-03F5-A277F6B3C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41382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54D7F-3626-2FE3-EB9C-9AE003585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0F1BB21-5247-75DE-018E-FB92B9B973A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F4EE60-854F-C226-04A1-238654078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47812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2025-08-06T17:08:48Z</dcterms:modified>
</cp:coreProperties>
</file>