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BED921-2C41-427E-BC8E-2FB8D3E8CA84}" v="9" dt="2019-12-05T16:06:45.270"/>
  </p1510:revLst>
</p1510:revInfo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0" autoAdjust="0"/>
    <p:restoredTop sz="92265" autoAdjust="0"/>
  </p:normalViewPr>
  <p:slideViewPr>
    <p:cSldViewPr snapToGrid="0" showGuides="1">
      <p:cViewPr varScale="1">
        <p:scale>
          <a:sx n="66" d="100"/>
          <a:sy n="66" d="100"/>
        </p:scale>
        <p:origin x="20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9D777A92-BDB8-43A9-B35F-1817C5B9CA3D}"/>
  </pc:docChgLst>
  <pc:docChgLst>
    <pc:chgData name="Sarah Gothard" userId="0e53f415fda5f162" providerId="LiveId" clId="{BD2E200B-EA48-4204-950A-DEF53D70A518}"/>
  </pc:docChgLst>
  <pc:docChgLst>
    <pc:chgData name="Sarah Gothard" userId="0e53f415fda5f162" providerId="LiveId" clId="{E40453CE-808C-4B28-98A1-4B7B989F29F5}"/>
  </pc:docChgLst>
  <pc:docChgLst>
    <pc:chgData name="Sarah Gothard" userId="0e53f415fda5f162" providerId="LiveId" clId="{B9BED921-2C41-427E-BC8E-2FB8D3E8CA84}"/>
    <pc:docChg chg="custSel mod modSld">
      <pc:chgData name="Sarah Gothard" userId="0e53f415fda5f162" providerId="LiveId" clId="{B9BED921-2C41-427E-BC8E-2FB8D3E8CA84}" dt="2019-12-05T16:06:47.254" v="30" actId="26606"/>
      <pc:docMkLst>
        <pc:docMk/>
      </pc:docMkLst>
      <pc:sldChg chg="addSp modSp mod setBg">
        <pc:chgData name="Sarah Gothard" userId="0e53f415fda5f162" providerId="LiveId" clId="{B9BED921-2C41-427E-BC8E-2FB8D3E8CA84}" dt="2019-10-19T00:29:02.398" v="0" actId="26606"/>
        <pc:sldMkLst>
          <pc:docMk/>
          <pc:sldMk cId="2211167003" sldId="257"/>
        </pc:sldMkLst>
        <pc:spChg chg="mod ord">
          <ac:chgData name="Sarah Gothard" userId="0e53f415fda5f162" providerId="LiveId" clId="{B9BED921-2C41-427E-BC8E-2FB8D3E8CA84}" dt="2019-10-19T00:29:02.398" v="0" actId="26606"/>
          <ac:spMkLst>
            <pc:docMk/>
            <pc:sldMk cId="2211167003" sldId="257"/>
            <ac:spMk id="5" creationId="{B35277B3-F2AB-47E8-A410-E4DFF7CB251C}"/>
          </ac:spMkLst>
        </pc:spChg>
        <pc:spChg chg="add">
          <ac:chgData name="Sarah Gothard" userId="0e53f415fda5f162" providerId="LiveId" clId="{B9BED921-2C41-427E-BC8E-2FB8D3E8CA84}" dt="2019-10-19T00:29:02.398" v="0" actId="26606"/>
          <ac:spMkLst>
            <pc:docMk/>
            <pc:sldMk cId="2211167003" sldId="257"/>
            <ac:spMk id="10" creationId="{32BC26D8-82FB-445E-AA49-62A77D7C1EE0}"/>
          </ac:spMkLst>
        </pc:spChg>
        <pc:spChg chg="add">
          <ac:chgData name="Sarah Gothard" userId="0e53f415fda5f162" providerId="LiveId" clId="{B9BED921-2C41-427E-BC8E-2FB8D3E8CA84}" dt="2019-10-19T00:29:02.398" v="0" actId="26606"/>
          <ac:spMkLst>
            <pc:docMk/>
            <pc:sldMk cId="2211167003" sldId="257"/>
            <ac:spMk id="12" creationId="{CB44330D-EA18-4254-AA95-EB49948539B8}"/>
          </ac:spMkLst>
        </pc:spChg>
        <pc:picChg chg="mod">
          <ac:chgData name="Sarah Gothard" userId="0e53f415fda5f162" providerId="LiveId" clId="{B9BED921-2C41-427E-BC8E-2FB8D3E8CA84}" dt="2019-10-19T00:29:02.398" v="0" actId="26606"/>
          <ac:picMkLst>
            <pc:docMk/>
            <pc:sldMk cId="2211167003" sldId="257"/>
            <ac:picMk id="2" creationId="{EFC5CC1C-60DF-4B18-9881-AC10C0100D97}"/>
          </ac:picMkLst>
        </pc:picChg>
      </pc:sldChg>
      <pc:sldChg chg="addSp modSp mod setBg">
        <pc:chgData name="Sarah Gothard" userId="0e53f415fda5f162" providerId="LiveId" clId="{B9BED921-2C41-427E-BC8E-2FB8D3E8CA84}" dt="2019-10-19T00:29:05.411" v="1" actId="26606"/>
        <pc:sldMkLst>
          <pc:docMk/>
          <pc:sldMk cId="551951466" sldId="258"/>
        </pc:sldMkLst>
        <pc:spChg chg="mod ord">
          <ac:chgData name="Sarah Gothard" userId="0e53f415fda5f162" providerId="LiveId" clId="{B9BED921-2C41-427E-BC8E-2FB8D3E8CA84}" dt="2019-10-19T00:29:05.411" v="1" actId="26606"/>
          <ac:spMkLst>
            <pc:docMk/>
            <pc:sldMk cId="551951466" sldId="258"/>
            <ac:spMk id="4" creationId="{DF6B8CC5-47EA-4018-9593-5620C8643D4E}"/>
          </ac:spMkLst>
        </pc:spChg>
        <pc:spChg chg="add">
          <ac:chgData name="Sarah Gothard" userId="0e53f415fda5f162" providerId="LiveId" clId="{B9BED921-2C41-427E-BC8E-2FB8D3E8CA84}" dt="2019-10-19T00:29:05.411" v="1" actId="26606"/>
          <ac:spMkLst>
            <pc:docMk/>
            <pc:sldMk cId="551951466" sldId="258"/>
            <ac:spMk id="10" creationId="{32BC26D8-82FB-445E-AA49-62A77D7C1EE0}"/>
          </ac:spMkLst>
        </pc:spChg>
        <pc:spChg chg="add">
          <ac:chgData name="Sarah Gothard" userId="0e53f415fda5f162" providerId="LiveId" clId="{B9BED921-2C41-427E-BC8E-2FB8D3E8CA84}" dt="2019-10-19T00:29:05.411" v="1" actId="26606"/>
          <ac:spMkLst>
            <pc:docMk/>
            <pc:sldMk cId="551951466" sldId="258"/>
            <ac:spMk id="12" creationId="{CB44330D-EA18-4254-AA95-EB49948539B8}"/>
          </ac:spMkLst>
        </pc:spChg>
        <pc:picChg chg="mod">
          <ac:chgData name="Sarah Gothard" userId="0e53f415fda5f162" providerId="LiveId" clId="{B9BED921-2C41-427E-BC8E-2FB8D3E8CA84}" dt="2019-10-19T00:29:05.411" v="1" actId="26606"/>
          <ac:picMkLst>
            <pc:docMk/>
            <pc:sldMk cId="551951466" sldId="258"/>
            <ac:picMk id="5" creationId="{1FB3602E-7190-4E6A-A731-7B063B2737ED}"/>
          </ac:picMkLst>
        </pc:picChg>
      </pc:sldChg>
      <pc:sldChg chg="addSp delSp modSp mod setBg">
        <pc:chgData name="Sarah Gothard" userId="0e53f415fda5f162" providerId="LiveId" clId="{B9BED921-2C41-427E-BC8E-2FB8D3E8CA84}" dt="2019-12-05T15:59:46.081" v="19" actId="26606"/>
        <pc:sldMkLst>
          <pc:docMk/>
          <pc:sldMk cId="462923203" sldId="259"/>
        </pc:sldMkLst>
        <pc:spChg chg="mod ord">
          <ac:chgData name="Sarah Gothard" userId="0e53f415fda5f162" providerId="LiveId" clId="{B9BED921-2C41-427E-BC8E-2FB8D3E8CA84}" dt="2019-12-05T15:59:46.081" v="19" actId="26606"/>
          <ac:spMkLst>
            <pc:docMk/>
            <pc:sldMk cId="462923203" sldId="259"/>
            <ac:spMk id="4" creationId="{DF6B8CC5-47EA-4018-9593-5620C8643D4E}"/>
          </ac:spMkLst>
        </pc:spChg>
        <pc:spChg chg="add del">
          <ac:chgData name="Sarah Gothard" userId="0e53f415fda5f162" providerId="LiveId" clId="{B9BED921-2C41-427E-BC8E-2FB8D3E8CA84}" dt="2019-12-05T15:59:46.081" v="19" actId="26606"/>
          <ac:spMkLst>
            <pc:docMk/>
            <pc:sldMk cId="462923203" sldId="259"/>
            <ac:spMk id="11" creationId="{32BC26D8-82FB-445E-AA49-62A77D7C1EE0}"/>
          </ac:spMkLst>
        </pc:spChg>
        <pc:spChg chg="add del">
          <ac:chgData name="Sarah Gothard" userId="0e53f415fda5f162" providerId="LiveId" clId="{B9BED921-2C41-427E-BC8E-2FB8D3E8CA84}" dt="2019-12-05T15:59:46.081" v="19" actId="26606"/>
          <ac:spMkLst>
            <pc:docMk/>
            <pc:sldMk cId="462923203" sldId="259"/>
            <ac:spMk id="13" creationId="{CB44330D-EA18-4254-AA95-EB49948539B8}"/>
          </ac:spMkLst>
        </pc:spChg>
        <pc:spChg chg="add">
          <ac:chgData name="Sarah Gothard" userId="0e53f415fda5f162" providerId="LiveId" clId="{B9BED921-2C41-427E-BC8E-2FB8D3E8CA84}" dt="2019-12-05T15:59:46.081" v="19" actId="26606"/>
          <ac:spMkLst>
            <pc:docMk/>
            <pc:sldMk cId="462923203" sldId="259"/>
            <ac:spMk id="18" creationId="{32BC26D8-82FB-445E-AA49-62A77D7C1EE0}"/>
          </ac:spMkLst>
        </pc:spChg>
        <pc:spChg chg="add">
          <ac:chgData name="Sarah Gothard" userId="0e53f415fda5f162" providerId="LiveId" clId="{B9BED921-2C41-427E-BC8E-2FB8D3E8CA84}" dt="2019-12-05T15:59:46.081" v="19" actId="26606"/>
          <ac:spMkLst>
            <pc:docMk/>
            <pc:sldMk cId="462923203" sldId="259"/>
            <ac:spMk id="20" creationId="{CB44330D-EA18-4254-AA95-EB49948539B8}"/>
          </ac:spMkLst>
        </pc:spChg>
        <pc:picChg chg="add mod">
          <ac:chgData name="Sarah Gothard" userId="0e53f415fda5f162" providerId="LiveId" clId="{B9BED921-2C41-427E-BC8E-2FB8D3E8CA84}" dt="2019-12-05T15:59:46.081" v="19" actId="26606"/>
          <ac:picMkLst>
            <pc:docMk/>
            <pc:sldMk cId="462923203" sldId="259"/>
            <ac:picMk id="2" creationId="{1903B3B1-678F-4ACE-BBA3-5D747CD7AF23}"/>
          </ac:picMkLst>
        </pc:picChg>
        <pc:picChg chg="add del mod">
          <ac:chgData name="Sarah Gothard" userId="0e53f415fda5f162" providerId="LiveId" clId="{B9BED921-2C41-427E-BC8E-2FB8D3E8CA84}" dt="2019-12-05T15:53:19.590" v="17"/>
          <ac:picMkLst>
            <pc:docMk/>
            <pc:sldMk cId="462923203" sldId="259"/>
            <ac:picMk id="6" creationId="{BDEA5FCB-B52C-4E88-8113-AB8A0858EF71}"/>
          </ac:picMkLst>
        </pc:picChg>
      </pc:sldChg>
      <pc:sldChg chg="addSp modSp mod setBg">
        <pc:chgData name="Sarah Gothard" userId="0e53f415fda5f162" providerId="LiveId" clId="{B9BED921-2C41-427E-BC8E-2FB8D3E8CA84}" dt="2019-10-19T00:29:10.681" v="3" actId="26606"/>
        <pc:sldMkLst>
          <pc:docMk/>
          <pc:sldMk cId="4284844140" sldId="260"/>
        </pc:sldMkLst>
        <pc:spChg chg="mod ord">
          <ac:chgData name="Sarah Gothard" userId="0e53f415fda5f162" providerId="LiveId" clId="{B9BED921-2C41-427E-BC8E-2FB8D3E8CA84}" dt="2019-10-19T00:29:10.681" v="3" actId="26606"/>
          <ac:spMkLst>
            <pc:docMk/>
            <pc:sldMk cId="4284844140" sldId="260"/>
            <ac:spMk id="4" creationId="{DF6B8CC5-47EA-4018-9593-5620C8643D4E}"/>
          </ac:spMkLst>
        </pc:spChg>
        <pc:spChg chg="add">
          <ac:chgData name="Sarah Gothard" userId="0e53f415fda5f162" providerId="LiveId" clId="{B9BED921-2C41-427E-BC8E-2FB8D3E8CA84}" dt="2019-10-19T00:29:10.681" v="3" actId="26606"/>
          <ac:spMkLst>
            <pc:docMk/>
            <pc:sldMk cId="4284844140" sldId="260"/>
            <ac:spMk id="9" creationId="{32BC26D8-82FB-445E-AA49-62A77D7C1EE0}"/>
          </ac:spMkLst>
        </pc:spChg>
        <pc:spChg chg="add">
          <ac:chgData name="Sarah Gothard" userId="0e53f415fda5f162" providerId="LiveId" clId="{B9BED921-2C41-427E-BC8E-2FB8D3E8CA84}" dt="2019-10-19T00:29:10.681" v="3" actId="26606"/>
          <ac:spMkLst>
            <pc:docMk/>
            <pc:sldMk cId="4284844140" sldId="260"/>
            <ac:spMk id="11" creationId="{CB44330D-EA18-4254-AA95-EB49948539B8}"/>
          </ac:spMkLst>
        </pc:spChg>
        <pc:picChg chg="mod">
          <ac:chgData name="Sarah Gothard" userId="0e53f415fda5f162" providerId="LiveId" clId="{B9BED921-2C41-427E-BC8E-2FB8D3E8CA84}" dt="2019-10-19T00:29:10.681" v="3" actId="26606"/>
          <ac:picMkLst>
            <pc:docMk/>
            <pc:sldMk cId="4284844140" sldId="260"/>
            <ac:picMk id="2" creationId="{EF53AF66-3430-4B1C-AF01-BC89625A365D}"/>
          </ac:picMkLst>
        </pc:picChg>
      </pc:sldChg>
      <pc:sldChg chg="addSp modSp mod setBg">
        <pc:chgData name="Sarah Gothard" userId="0e53f415fda5f162" providerId="LiveId" clId="{B9BED921-2C41-427E-BC8E-2FB8D3E8CA84}" dt="2019-10-19T00:29:13.148" v="4" actId="26606"/>
        <pc:sldMkLst>
          <pc:docMk/>
          <pc:sldMk cId="1464152113" sldId="261"/>
        </pc:sldMkLst>
        <pc:spChg chg="mod ord">
          <ac:chgData name="Sarah Gothard" userId="0e53f415fda5f162" providerId="LiveId" clId="{B9BED921-2C41-427E-BC8E-2FB8D3E8CA84}" dt="2019-10-19T00:29:13.148" v="4" actId="26606"/>
          <ac:spMkLst>
            <pc:docMk/>
            <pc:sldMk cId="1464152113" sldId="261"/>
            <ac:spMk id="4" creationId="{DF6B8CC5-47EA-4018-9593-5620C8643D4E}"/>
          </ac:spMkLst>
        </pc:spChg>
        <pc:spChg chg="add">
          <ac:chgData name="Sarah Gothard" userId="0e53f415fda5f162" providerId="LiveId" clId="{B9BED921-2C41-427E-BC8E-2FB8D3E8CA84}" dt="2019-10-19T00:29:13.148" v="4" actId="26606"/>
          <ac:spMkLst>
            <pc:docMk/>
            <pc:sldMk cId="1464152113" sldId="261"/>
            <ac:spMk id="9" creationId="{32BC26D8-82FB-445E-AA49-62A77D7C1EE0}"/>
          </ac:spMkLst>
        </pc:spChg>
        <pc:spChg chg="add">
          <ac:chgData name="Sarah Gothard" userId="0e53f415fda5f162" providerId="LiveId" clId="{B9BED921-2C41-427E-BC8E-2FB8D3E8CA84}" dt="2019-10-19T00:29:13.148" v="4" actId="26606"/>
          <ac:spMkLst>
            <pc:docMk/>
            <pc:sldMk cId="1464152113" sldId="261"/>
            <ac:spMk id="11" creationId="{CB44330D-EA18-4254-AA95-EB49948539B8}"/>
          </ac:spMkLst>
        </pc:spChg>
        <pc:picChg chg="mod">
          <ac:chgData name="Sarah Gothard" userId="0e53f415fda5f162" providerId="LiveId" clId="{B9BED921-2C41-427E-BC8E-2FB8D3E8CA84}" dt="2019-10-19T00:29:13.148" v="4" actId="26606"/>
          <ac:picMkLst>
            <pc:docMk/>
            <pc:sldMk cId="1464152113" sldId="261"/>
            <ac:picMk id="2" creationId="{64DD2CEB-BE1E-4030-AA3F-8A3F72E0855D}"/>
          </ac:picMkLst>
        </pc:picChg>
      </pc:sldChg>
      <pc:sldChg chg="addSp delSp modSp mod setBg">
        <pc:chgData name="Sarah Gothard" userId="0e53f415fda5f162" providerId="LiveId" clId="{B9BED921-2C41-427E-BC8E-2FB8D3E8CA84}" dt="2019-12-05T16:03:18.442" v="24" actId="26606"/>
        <pc:sldMkLst>
          <pc:docMk/>
          <pc:sldMk cId="839254610" sldId="262"/>
        </pc:sldMkLst>
        <pc:spChg chg="mod ord">
          <ac:chgData name="Sarah Gothard" userId="0e53f415fda5f162" providerId="LiveId" clId="{B9BED921-2C41-427E-BC8E-2FB8D3E8CA84}" dt="2019-12-05T16:03:18.442" v="24" actId="26606"/>
          <ac:spMkLst>
            <pc:docMk/>
            <pc:sldMk cId="839254610" sldId="262"/>
            <ac:spMk id="4" creationId="{DF6B8CC5-47EA-4018-9593-5620C8643D4E}"/>
          </ac:spMkLst>
        </pc:spChg>
        <pc:spChg chg="add del">
          <ac:chgData name="Sarah Gothard" userId="0e53f415fda5f162" providerId="LiveId" clId="{B9BED921-2C41-427E-BC8E-2FB8D3E8CA84}" dt="2019-12-05T16:03:18.442" v="24" actId="26606"/>
          <ac:spMkLst>
            <pc:docMk/>
            <pc:sldMk cId="839254610" sldId="262"/>
            <ac:spMk id="9" creationId="{32BC26D8-82FB-445E-AA49-62A77D7C1EE0}"/>
          </ac:spMkLst>
        </pc:spChg>
        <pc:spChg chg="add del">
          <ac:chgData name="Sarah Gothard" userId="0e53f415fda5f162" providerId="LiveId" clId="{B9BED921-2C41-427E-BC8E-2FB8D3E8CA84}" dt="2019-12-05T16:03:18.442" v="24" actId="26606"/>
          <ac:spMkLst>
            <pc:docMk/>
            <pc:sldMk cId="839254610" sldId="262"/>
            <ac:spMk id="11" creationId="{CB44330D-EA18-4254-AA95-EB49948539B8}"/>
          </ac:spMkLst>
        </pc:spChg>
        <pc:spChg chg="add">
          <ac:chgData name="Sarah Gothard" userId="0e53f415fda5f162" providerId="LiveId" clId="{B9BED921-2C41-427E-BC8E-2FB8D3E8CA84}" dt="2019-12-05T16:03:18.442" v="24" actId="26606"/>
          <ac:spMkLst>
            <pc:docMk/>
            <pc:sldMk cId="839254610" sldId="262"/>
            <ac:spMk id="16" creationId="{32BC26D8-82FB-445E-AA49-62A77D7C1EE0}"/>
          </ac:spMkLst>
        </pc:spChg>
        <pc:spChg chg="add">
          <ac:chgData name="Sarah Gothard" userId="0e53f415fda5f162" providerId="LiveId" clId="{B9BED921-2C41-427E-BC8E-2FB8D3E8CA84}" dt="2019-12-05T16:03:18.442" v="24" actId="26606"/>
          <ac:spMkLst>
            <pc:docMk/>
            <pc:sldMk cId="839254610" sldId="262"/>
            <ac:spMk id="18" creationId="{CB44330D-EA18-4254-AA95-EB49948539B8}"/>
          </ac:spMkLst>
        </pc:spChg>
        <pc:picChg chg="del mod">
          <ac:chgData name="Sarah Gothard" userId="0e53f415fda5f162" providerId="LiveId" clId="{B9BED921-2C41-427E-BC8E-2FB8D3E8CA84}" dt="2019-12-05T16:03:16.249" v="22" actId="478"/>
          <ac:picMkLst>
            <pc:docMk/>
            <pc:sldMk cId="839254610" sldId="262"/>
            <ac:picMk id="2" creationId="{8CB9BF80-33AC-4478-8605-F1C5B9B58FAE}"/>
          </ac:picMkLst>
        </pc:picChg>
        <pc:picChg chg="add mod">
          <ac:chgData name="Sarah Gothard" userId="0e53f415fda5f162" providerId="LiveId" clId="{B9BED921-2C41-427E-BC8E-2FB8D3E8CA84}" dt="2019-12-05T16:03:18.442" v="24" actId="26606"/>
          <ac:picMkLst>
            <pc:docMk/>
            <pc:sldMk cId="839254610" sldId="262"/>
            <ac:picMk id="3" creationId="{747C60CB-E936-4717-9C4B-E7855C1A604E}"/>
          </ac:picMkLst>
        </pc:picChg>
        <pc:picChg chg="add del">
          <ac:chgData name="Sarah Gothard" userId="0e53f415fda5f162" providerId="LiveId" clId="{B9BED921-2C41-427E-BC8E-2FB8D3E8CA84}" dt="2019-12-05T16:02:00.444" v="21"/>
          <ac:picMkLst>
            <pc:docMk/>
            <pc:sldMk cId="839254610" sldId="262"/>
            <ac:picMk id="6" creationId="{E38A7227-2894-42BB-884F-5F6CACED893D}"/>
          </ac:picMkLst>
        </pc:picChg>
      </pc:sldChg>
      <pc:sldChg chg="addSp modSp mod setBg">
        <pc:chgData name="Sarah Gothard" userId="0e53f415fda5f162" providerId="LiveId" clId="{B9BED921-2C41-427E-BC8E-2FB8D3E8CA84}" dt="2019-10-19T00:29:18.378" v="6" actId="26606"/>
        <pc:sldMkLst>
          <pc:docMk/>
          <pc:sldMk cId="3393705380" sldId="263"/>
        </pc:sldMkLst>
        <pc:spChg chg="mod ord">
          <ac:chgData name="Sarah Gothard" userId="0e53f415fda5f162" providerId="LiveId" clId="{B9BED921-2C41-427E-BC8E-2FB8D3E8CA84}" dt="2019-10-19T00:29:18.378" v="6" actId="26606"/>
          <ac:spMkLst>
            <pc:docMk/>
            <pc:sldMk cId="3393705380" sldId="263"/>
            <ac:spMk id="4" creationId="{DF6B8CC5-47EA-4018-9593-5620C8643D4E}"/>
          </ac:spMkLst>
        </pc:spChg>
        <pc:spChg chg="add">
          <ac:chgData name="Sarah Gothard" userId="0e53f415fda5f162" providerId="LiveId" clId="{B9BED921-2C41-427E-BC8E-2FB8D3E8CA84}" dt="2019-10-19T00:29:18.378" v="6" actId="26606"/>
          <ac:spMkLst>
            <pc:docMk/>
            <pc:sldMk cId="3393705380" sldId="263"/>
            <ac:spMk id="9" creationId="{32BC26D8-82FB-445E-AA49-62A77D7C1EE0}"/>
          </ac:spMkLst>
        </pc:spChg>
        <pc:spChg chg="add">
          <ac:chgData name="Sarah Gothard" userId="0e53f415fda5f162" providerId="LiveId" clId="{B9BED921-2C41-427E-BC8E-2FB8D3E8CA84}" dt="2019-10-19T00:29:18.378" v="6" actId="26606"/>
          <ac:spMkLst>
            <pc:docMk/>
            <pc:sldMk cId="3393705380" sldId="263"/>
            <ac:spMk id="11" creationId="{CB44330D-EA18-4254-AA95-EB49948539B8}"/>
          </ac:spMkLst>
        </pc:spChg>
        <pc:picChg chg="mod">
          <ac:chgData name="Sarah Gothard" userId="0e53f415fda5f162" providerId="LiveId" clId="{B9BED921-2C41-427E-BC8E-2FB8D3E8CA84}" dt="2019-10-19T00:29:18.378" v="6" actId="26606"/>
          <ac:picMkLst>
            <pc:docMk/>
            <pc:sldMk cId="3393705380" sldId="263"/>
            <ac:picMk id="2" creationId="{AF43CB1D-3ADE-4672-9108-D2A08B76EB57}"/>
          </ac:picMkLst>
        </pc:picChg>
      </pc:sldChg>
      <pc:sldChg chg="addSp modSp mod setBg">
        <pc:chgData name="Sarah Gothard" userId="0e53f415fda5f162" providerId="LiveId" clId="{B9BED921-2C41-427E-BC8E-2FB8D3E8CA84}" dt="2019-10-19T00:29:21.385" v="7" actId="26606"/>
        <pc:sldMkLst>
          <pc:docMk/>
          <pc:sldMk cId="3329644144" sldId="264"/>
        </pc:sldMkLst>
        <pc:spChg chg="mod ord">
          <ac:chgData name="Sarah Gothard" userId="0e53f415fda5f162" providerId="LiveId" clId="{B9BED921-2C41-427E-BC8E-2FB8D3E8CA84}" dt="2019-10-19T00:29:21.385" v="7" actId="26606"/>
          <ac:spMkLst>
            <pc:docMk/>
            <pc:sldMk cId="3329644144" sldId="264"/>
            <ac:spMk id="4" creationId="{DF6B8CC5-47EA-4018-9593-5620C8643D4E}"/>
          </ac:spMkLst>
        </pc:spChg>
        <pc:spChg chg="add">
          <ac:chgData name="Sarah Gothard" userId="0e53f415fda5f162" providerId="LiveId" clId="{B9BED921-2C41-427E-BC8E-2FB8D3E8CA84}" dt="2019-10-19T00:29:21.385" v="7" actId="26606"/>
          <ac:spMkLst>
            <pc:docMk/>
            <pc:sldMk cId="3329644144" sldId="264"/>
            <ac:spMk id="9" creationId="{32BC26D8-82FB-445E-AA49-62A77D7C1EE0}"/>
          </ac:spMkLst>
        </pc:spChg>
        <pc:spChg chg="add">
          <ac:chgData name="Sarah Gothard" userId="0e53f415fda5f162" providerId="LiveId" clId="{B9BED921-2C41-427E-BC8E-2FB8D3E8CA84}" dt="2019-10-19T00:29:21.385" v="7" actId="26606"/>
          <ac:spMkLst>
            <pc:docMk/>
            <pc:sldMk cId="3329644144" sldId="264"/>
            <ac:spMk id="11" creationId="{CB44330D-EA18-4254-AA95-EB49948539B8}"/>
          </ac:spMkLst>
        </pc:spChg>
        <pc:picChg chg="mod">
          <ac:chgData name="Sarah Gothard" userId="0e53f415fda5f162" providerId="LiveId" clId="{B9BED921-2C41-427E-BC8E-2FB8D3E8CA84}" dt="2019-10-19T00:29:21.385" v="7" actId="26606"/>
          <ac:picMkLst>
            <pc:docMk/>
            <pc:sldMk cId="3329644144" sldId="264"/>
            <ac:picMk id="2" creationId="{B060747D-D40E-4A21-A2A4-38E6E3A29778}"/>
          </ac:picMkLst>
        </pc:picChg>
      </pc:sldChg>
      <pc:sldChg chg="addSp delSp modSp mod setBg">
        <pc:chgData name="Sarah Gothard" userId="0e53f415fda5f162" providerId="LiveId" clId="{B9BED921-2C41-427E-BC8E-2FB8D3E8CA84}" dt="2019-12-05T16:05:35.942" v="27" actId="26606"/>
        <pc:sldMkLst>
          <pc:docMk/>
          <pc:sldMk cId="2376250469" sldId="265"/>
        </pc:sldMkLst>
        <pc:spChg chg="mod ord">
          <ac:chgData name="Sarah Gothard" userId="0e53f415fda5f162" providerId="LiveId" clId="{B9BED921-2C41-427E-BC8E-2FB8D3E8CA84}" dt="2019-12-05T16:05:35.942" v="27" actId="26606"/>
          <ac:spMkLst>
            <pc:docMk/>
            <pc:sldMk cId="2376250469" sldId="265"/>
            <ac:spMk id="4" creationId="{DF6B8CC5-47EA-4018-9593-5620C8643D4E}"/>
          </ac:spMkLst>
        </pc:spChg>
        <pc:spChg chg="add del">
          <ac:chgData name="Sarah Gothard" userId="0e53f415fda5f162" providerId="LiveId" clId="{B9BED921-2C41-427E-BC8E-2FB8D3E8CA84}" dt="2019-12-05T16:05:35.942" v="27" actId="26606"/>
          <ac:spMkLst>
            <pc:docMk/>
            <pc:sldMk cId="2376250469" sldId="265"/>
            <ac:spMk id="9" creationId="{32BC26D8-82FB-445E-AA49-62A77D7C1EE0}"/>
          </ac:spMkLst>
        </pc:spChg>
        <pc:spChg chg="add del">
          <ac:chgData name="Sarah Gothard" userId="0e53f415fda5f162" providerId="LiveId" clId="{B9BED921-2C41-427E-BC8E-2FB8D3E8CA84}" dt="2019-12-05T16:05:35.942" v="27" actId="26606"/>
          <ac:spMkLst>
            <pc:docMk/>
            <pc:sldMk cId="2376250469" sldId="265"/>
            <ac:spMk id="11" creationId="{CB44330D-EA18-4254-AA95-EB49948539B8}"/>
          </ac:spMkLst>
        </pc:spChg>
        <pc:spChg chg="add">
          <ac:chgData name="Sarah Gothard" userId="0e53f415fda5f162" providerId="LiveId" clId="{B9BED921-2C41-427E-BC8E-2FB8D3E8CA84}" dt="2019-12-05T16:05:35.942" v="27" actId="26606"/>
          <ac:spMkLst>
            <pc:docMk/>
            <pc:sldMk cId="2376250469" sldId="265"/>
            <ac:spMk id="16" creationId="{32BC26D8-82FB-445E-AA49-62A77D7C1EE0}"/>
          </ac:spMkLst>
        </pc:spChg>
        <pc:spChg chg="add">
          <ac:chgData name="Sarah Gothard" userId="0e53f415fda5f162" providerId="LiveId" clId="{B9BED921-2C41-427E-BC8E-2FB8D3E8CA84}" dt="2019-12-05T16:05:35.942" v="27" actId="26606"/>
          <ac:spMkLst>
            <pc:docMk/>
            <pc:sldMk cId="2376250469" sldId="265"/>
            <ac:spMk id="18" creationId="{CB44330D-EA18-4254-AA95-EB49948539B8}"/>
          </ac:spMkLst>
        </pc:spChg>
        <pc:picChg chg="del mod">
          <ac:chgData name="Sarah Gothard" userId="0e53f415fda5f162" providerId="LiveId" clId="{B9BED921-2C41-427E-BC8E-2FB8D3E8CA84}" dt="2019-12-05T16:05:33.494" v="25" actId="478"/>
          <ac:picMkLst>
            <pc:docMk/>
            <pc:sldMk cId="2376250469" sldId="265"/>
            <ac:picMk id="2" creationId="{2C014DC1-913E-4DE9-A297-8636FC882E00}"/>
          </ac:picMkLst>
        </pc:picChg>
        <pc:picChg chg="add mod">
          <ac:chgData name="Sarah Gothard" userId="0e53f415fda5f162" providerId="LiveId" clId="{B9BED921-2C41-427E-BC8E-2FB8D3E8CA84}" dt="2019-12-05T16:05:35.942" v="27" actId="26606"/>
          <ac:picMkLst>
            <pc:docMk/>
            <pc:sldMk cId="2376250469" sldId="265"/>
            <ac:picMk id="3" creationId="{17AA83C6-80F3-4FAE-9BAE-B6EB0FC22D1F}"/>
          </ac:picMkLst>
        </pc:picChg>
      </pc:sldChg>
      <pc:sldChg chg="addSp modSp mod setBg">
        <pc:chgData name="Sarah Gothard" userId="0e53f415fda5f162" providerId="LiveId" clId="{B9BED921-2C41-427E-BC8E-2FB8D3E8CA84}" dt="2019-10-19T00:29:29.390" v="9" actId="26606"/>
        <pc:sldMkLst>
          <pc:docMk/>
          <pc:sldMk cId="1606542097" sldId="266"/>
        </pc:sldMkLst>
        <pc:spChg chg="mod ord">
          <ac:chgData name="Sarah Gothard" userId="0e53f415fda5f162" providerId="LiveId" clId="{B9BED921-2C41-427E-BC8E-2FB8D3E8CA84}" dt="2019-10-19T00:29:29.390" v="9" actId="26606"/>
          <ac:spMkLst>
            <pc:docMk/>
            <pc:sldMk cId="1606542097" sldId="266"/>
            <ac:spMk id="4" creationId="{DF6B8CC5-47EA-4018-9593-5620C8643D4E}"/>
          </ac:spMkLst>
        </pc:spChg>
        <pc:spChg chg="add">
          <ac:chgData name="Sarah Gothard" userId="0e53f415fda5f162" providerId="LiveId" clId="{B9BED921-2C41-427E-BC8E-2FB8D3E8CA84}" dt="2019-10-19T00:29:29.390" v="9" actId="26606"/>
          <ac:spMkLst>
            <pc:docMk/>
            <pc:sldMk cId="1606542097" sldId="266"/>
            <ac:spMk id="9" creationId="{32BC26D8-82FB-445E-AA49-62A77D7C1EE0}"/>
          </ac:spMkLst>
        </pc:spChg>
        <pc:spChg chg="add">
          <ac:chgData name="Sarah Gothard" userId="0e53f415fda5f162" providerId="LiveId" clId="{B9BED921-2C41-427E-BC8E-2FB8D3E8CA84}" dt="2019-10-19T00:29:29.390" v="9" actId="26606"/>
          <ac:spMkLst>
            <pc:docMk/>
            <pc:sldMk cId="1606542097" sldId="266"/>
            <ac:spMk id="11" creationId="{CB44330D-EA18-4254-AA95-EB49948539B8}"/>
          </ac:spMkLst>
        </pc:spChg>
        <pc:picChg chg="mod">
          <ac:chgData name="Sarah Gothard" userId="0e53f415fda5f162" providerId="LiveId" clId="{B9BED921-2C41-427E-BC8E-2FB8D3E8CA84}" dt="2019-10-19T00:29:29.390" v="9" actId="26606"/>
          <ac:picMkLst>
            <pc:docMk/>
            <pc:sldMk cId="1606542097" sldId="266"/>
            <ac:picMk id="2" creationId="{C52FAD4C-BD9B-4FF0-ADD3-3B5182717C54}"/>
          </ac:picMkLst>
        </pc:picChg>
      </pc:sldChg>
      <pc:sldChg chg="addSp modSp mod setBg">
        <pc:chgData name="Sarah Gothard" userId="0e53f415fda5f162" providerId="LiveId" clId="{B9BED921-2C41-427E-BC8E-2FB8D3E8CA84}" dt="2019-10-19T00:29:32.508" v="10" actId="26606"/>
        <pc:sldMkLst>
          <pc:docMk/>
          <pc:sldMk cId="1782098088" sldId="267"/>
        </pc:sldMkLst>
        <pc:spChg chg="mod ord">
          <ac:chgData name="Sarah Gothard" userId="0e53f415fda5f162" providerId="LiveId" clId="{B9BED921-2C41-427E-BC8E-2FB8D3E8CA84}" dt="2019-10-19T00:29:32.508" v="10" actId="26606"/>
          <ac:spMkLst>
            <pc:docMk/>
            <pc:sldMk cId="1782098088" sldId="267"/>
            <ac:spMk id="4" creationId="{DF6B8CC5-47EA-4018-9593-5620C8643D4E}"/>
          </ac:spMkLst>
        </pc:spChg>
        <pc:spChg chg="add">
          <ac:chgData name="Sarah Gothard" userId="0e53f415fda5f162" providerId="LiveId" clId="{B9BED921-2C41-427E-BC8E-2FB8D3E8CA84}" dt="2019-10-19T00:29:32.508" v="10" actId="26606"/>
          <ac:spMkLst>
            <pc:docMk/>
            <pc:sldMk cId="1782098088" sldId="267"/>
            <ac:spMk id="9" creationId="{32BC26D8-82FB-445E-AA49-62A77D7C1EE0}"/>
          </ac:spMkLst>
        </pc:spChg>
        <pc:spChg chg="add">
          <ac:chgData name="Sarah Gothard" userId="0e53f415fda5f162" providerId="LiveId" clId="{B9BED921-2C41-427E-BC8E-2FB8D3E8CA84}" dt="2019-10-19T00:29:32.508" v="10" actId="26606"/>
          <ac:spMkLst>
            <pc:docMk/>
            <pc:sldMk cId="1782098088" sldId="267"/>
            <ac:spMk id="11" creationId="{CB44330D-EA18-4254-AA95-EB49948539B8}"/>
          </ac:spMkLst>
        </pc:spChg>
        <pc:picChg chg="mod">
          <ac:chgData name="Sarah Gothard" userId="0e53f415fda5f162" providerId="LiveId" clId="{B9BED921-2C41-427E-BC8E-2FB8D3E8CA84}" dt="2019-10-19T00:29:32.508" v="10" actId="26606"/>
          <ac:picMkLst>
            <pc:docMk/>
            <pc:sldMk cId="1782098088" sldId="267"/>
            <ac:picMk id="2" creationId="{2974D4D9-72E9-4758-9119-13A48B528D4C}"/>
          </ac:picMkLst>
        </pc:picChg>
      </pc:sldChg>
      <pc:sldChg chg="addSp delSp modSp mod setBg">
        <pc:chgData name="Sarah Gothard" userId="0e53f415fda5f162" providerId="LiveId" clId="{B9BED921-2C41-427E-BC8E-2FB8D3E8CA84}" dt="2019-12-05T16:06:47.254" v="30" actId="26606"/>
        <pc:sldMkLst>
          <pc:docMk/>
          <pc:sldMk cId="4259831526" sldId="268"/>
        </pc:sldMkLst>
        <pc:spChg chg="mod ord">
          <ac:chgData name="Sarah Gothard" userId="0e53f415fda5f162" providerId="LiveId" clId="{B9BED921-2C41-427E-BC8E-2FB8D3E8CA84}" dt="2019-12-05T16:06:47.254" v="30" actId="26606"/>
          <ac:spMkLst>
            <pc:docMk/>
            <pc:sldMk cId="4259831526" sldId="268"/>
            <ac:spMk id="4" creationId="{DF6B8CC5-47EA-4018-9593-5620C8643D4E}"/>
          </ac:spMkLst>
        </pc:spChg>
        <pc:spChg chg="add del">
          <ac:chgData name="Sarah Gothard" userId="0e53f415fda5f162" providerId="LiveId" clId="{B9BED921-2C41-427E-BC8E-2FB8D3E8CA84}" dt="2019-12-05T16:06:47.254" v="30" actId="26606"/>
          <ac:spMkLst>
            <pc:docMk/>
            <pc:sldMk cId="4259831526" sldId="268"/>
            <ac:spMk id="9" creationId="{32BC26D8-82FB-445E-AA49-62A77D7C1EE0}"/>
          </ac:spMkLst>
        </pc:spChg>
        <pc:spChg chg="add del">
          <ac:chgData name="Sarah Gothard" userId="0e53f415fda5f162" providerId="LiveId" clId="{B9BED921-2C41-427E-BC8E-2FB8D3E8CA84}" dt="2019-12-05T16:06:47.254" v="30" actId="26606"/>
          <ac:spMkLst>
            <pc:docMk/>
            <pc:sldMk cId="4259831526" sldId="268"/>
            <ac:spMk id="11" creationId="{CB44330D-EA18-4254-AA95-EB49948539B8}"/>
          </ac:spMkLst>
        </pc:spChg>
        <pc:spChg chg="add">
          <ac:chgData name="Sarah Gothard" userId="0e53f415fda5f162" providerId="LiveId" clId="{B9BED921-2C41-427E-BC8E-2FB8D3E8CA84}" dt="2019-12-05T16:06:47.254" v="30" actId="26606"/>
          <ac:spMkLst>
            <pc:docMk/>
            <pc:sldMk cId="4259831526" sldId="268"/>
            <ac:spMk id="16" creationId="{32BC26D8-82FB-445E-AA49-62A77D7C1EE0}"/>
          </ac:spMkLst>
        </pc:spChg>
        <pc:spChg chg="add">
          <ac:chgData name="Sarah Gothard" userId="0e53f415fda5f162" providerId="LiveId" clId="{B9BED921-2C41-427E-BC8E-2FB8D3E8CA84}" dt="2019-12-05T16:06:47.254" v="30" actId="26606"/>
          <ac:spMkLst>
            <pc:docMk/>
            <pc:sldMk cId="4259831526" sldId="268"/>
            <ac:spMk id="18" creationId="{CB44330D-EA18-4254-AA95-EB49948539B8}"/>
          </ac:spMkLst>
        </pc:spChg>
        <pc:picChg chg="del mod">
          <ac:chgData name="Sarah Gothard" userId="0e53f415fda5f162" providerId="LiveId" clId="{B9BED921-2C41-427E-BC8E-2FB8D3E8CA84}" dt="2019-12-05T16:06:45.004" v="28" actId="478"/>
          <ac:picMkLst>
            <pc:docMk/>
            <pc:sldMk cId="4259831526" sldId="268"/>
            <ac:picMk id="2" creationId="{86C77E9F-3273-4592-B933-97485AAB41FE}"/>
          </ac:picMkLst>
        </pc:picChg>
        <pc:picChg chg="add mod">
          <ac:chgData name="Sarah Gothard" userId="0e53f415fda5f162" providerId="LiveId" clId="{B9BED921-2C41-427E-BC8E-2FB8D3E8CA84}" dt="2019-12-05T16:06:47.254" v="30" actId="26606"/>
          <ac:picMkLst>
            <pc:docMk/>
            <pc:sldMk cId="4259831526" sldId="268"/>
            <ac:picMk id="3" creationId="{00E58AD0-8102-4361-BC98-0FD83096B945}"/>
          </ac:picMkLst>
        </pc:picChg>
      </pc:sldChg>
      <pc:sldChg chg="addSp modSp mod setBg">
        <pc:chgData name="Sarah Gothard" userId="0e53f415fda5f162" providerId="LiveId" clId="{B9BED921-2C41-427E-BC8E-2FB8D3E8CA84}" dt="2019-10-19T00:29:40.428" v="12" actId="26606"/>
        <pc:sldMkLst>
          <pc:docMk/>
          <pc:sldMk cId="4137299976" sldId="269"/>
        </pc:sldMkLst>
        <pc:spChg chg="mod ord">
          <ac:chgData name="Sarah Gothard" userId="0e53f415fda5f162" providerId="LiveId" clId="{B9BED921-2C41-427E-BC8E-2FB8D3E8CA84}" dt="2019-10-19T00:29:40.428" v="12" actId="26606"/>
          <ac:spMkLst>
            <pc:docMk/>
            <pc:sldMk cId="4137299976" sldId="269"/>
            <ac:spMk id="4" creationId="{DF6B8CC5-47EA-4018-9593-5620C8643D4E}"/>
          </ac:spMkLst>
        </pc:spChg>
        <pc:spChg chg="add">
          <ac:chgData name="Sarah Gothard" userId="0e53f415fda5f162" providerId="LiveId" clId="{B9BED921-2C41-427E-BC8E-2FB8D3E8CA84}" dt="2019-10-19T00:29:40.428" v="12" actId="26606"/>
          <ac:spMkLst>
            <pc:docMk/>
            <pc:sldMk cId="4137299976" sldId="269"/>
            <ac:spMk id="9" creationId="{32BC26D8-82FB-445E-AA49-62A77D7C1EE0}"/>
          </ac:spMkLst>
        </pc:spChg>
        <pc:spChg chg="add">
          <ac:chgData name="Sarah Gothard" userId="0e53f415fda5f162" providerId="LiveId" clId="{B9BED921-2C41-427E-BC8E-2FB8D3E8CA84}" dt="2019-10-19T00:29:40.428" v="12" actId="26606"/>
          <ac:spMkLst>
            <pc:docMk/>
            <pc:sldMk cId="4137299976" sldId="269"/>
            <ac:spMk id="11" creationId="{CB44330D-EA18-4254-AA95-EB49948539B8}"/>
          </ac:spMkLst>
        </pc:spChg>
        <pc:picChg chg="mod">
          <ac:chgData name="Sarah Gothard" userId="0e53f415fda5f162" providerId="LiveId" clId="{B9BED921-2C41-427E-BC8E-2FB8D3E8CA84}" dt="2019-10-19T00:29:40.428" v="12" actId="26606"/>
          <ac:picMkLst>
            <pc:docMk/>
            <pc:sldMk cId="4137299976" sldId="269"/>
            <ac:picMk id="2" creationId="{4294468D-F335-44A8-80E6-FD3603BB8B97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1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A5E8-EBEC-488E-AE66-5DA21A38EE26}" type="datetime1">
              <a:rPr lang="en-US" smtClean="0"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638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87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017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43AE-BA47-4254-AC12-551DD83CE10D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717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09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527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12/5/2019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317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12/5/2019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709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12/5/2019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54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959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02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1B597-F26C-4EAF-A163-38755C5479C0}" type="datetime1">
              <a:rPr lang="en-US" smtClean="0"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00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C5CC1C-60DF-4B18-9881-AC10C0100D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488438"/>
            <a:ext cx="10905066" cy="188112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11167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2FAD4C-BD9B-4FF0-ADD3-3B5182717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021" y="643467"/>
            <a:ext cx="10037957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6B8CC5-47EA-4018-9593-5620C864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606542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74D4D9-72E9-4758-9119-13A48B528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198" y="643467"/>
            <a:ext cx="10817603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6B8CC5-47EA-4018-9593-5620C864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782098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E58AD0-8102-4361-BC98-0FD83096B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397" y="643467"/>
            <a:ext cx="10413205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6B8CC5-47EA-4018-9593-5620C864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259831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94468D-F335-44A8-80E6-FD3603BB8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311" y="643467"/>
            <a:ext cx="10083377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6B8CC5-47EA-4018-9593-5620C864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137299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B3602E-7190-4E6A-A731-7B063B273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198" y="643467"/>
            <a:ext cx="10817603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6B8CC5-47EA-4018-9593-5620C864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551951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03B3B1-678F-4ACE-BBA3-5D747CD7A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605" y="643467"/>
            <a:ext cx="10316790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6B8CC5-47EA-4018-9593-5620C864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62923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53AF66-3430-4B1C-AF01-BC89625A3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41" y="643467"/>
            <a:ext cx="9904118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6B8CC5-47EA-4018-9593-5620C864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284844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DD2CEB-BE1E-4030-AA3F-8A3F72E08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207" y="643467"/>
            <a:ext cx="10713586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6B8CC5-47EA-4018-9593-5620C864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464152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7C60CB-E936-4717-9C4B-E7855C1A6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397" y="643467"/>
            <a:ext cx="10413205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6B8CC5-47EA-4018-9593-5620C864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839254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43CB1D-3ADE-4672-9108-D2A08B76E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834" y="643467"/>
            <a:ext cx="9948331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6B8CC5-47EA-4018-9593-5620C864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393705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60747D-D40E-4A21-A2A4-38E6E3A29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198" y="643467"/>
            <a:ext cx="10817603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6B8CC5-47EA-4018-9593-5620C864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329644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AA83C6-80F3-4FAE-9BAE-B6EB0FC22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375" y="643467"/>
            <a:ext cx="10269249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6B8CC5-47EA-4018-9593-5620C864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376250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</Words>
  <Application>Microsoft Office PowerPoint</Application>
  <PresentationFormat>Widescreen</PresentationFormat>
  <Paragraphs>15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Sarah Gothard</cp:lastModifiedBy>
  <cp:revision>1</cp:revision>
  <dcterms:created xsi:type="dcterms:W3CDTF">2019-12-05T16:06:47Z</dcterms:created>
  <dcterms:modified xsi:type="dcterms:W3CDTF">2019-12-05T16:06:49Z</dcterms:modified>
</cp:coreProperties>
</file>