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6" r:id="rId1"/>
  </p:sldMasterIdLst>
  <p:notesMasterIdLst>
    <p:notesMasterId r:id="rId15"/>
  </p:notesMasterIdLst>
  <p:handoutMasterIdLst>
    <p:handoutMasterId r:id="rId16"/>
  </p:handoutMasterIdLst>
  <p:sldIdLst>
    <p:sldId id="256" r:id="rId2"/>
    <p:sldId id="257" r:id="rId3"/>
    <p:sldId id="258" r:id="rId4"/>
    <p:sldId id="259" r:id="rId5"/>
    <p:sldId id="260" r:id="rId6"/>
    <p:sldId id="261" r:id="rId7"/>
    <p:sldId id="262" r:id="rId8"/>
    <p:sldId id="267" r:id="rId9"/>
    <p:sldId id="263" r:id="rId10"/>
    <p:sldId id="264" r:id="rId11"/>
    <p:sldId id="268" r:id="rId12"/>
    <p:sldId id="269" r:id="rId13"/>
    <p:sldId id="266"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21E4AEA4-8DFA-4A89-87EB-49C32662AFE0}">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459" autoAdjust="0"/>
    <p:restoredTop sz="91160" autoAdjust="0"/>
  </p:normalViewPr>
  <p:slideViewPr>
    <p:cSldViewPr snapToGrid="0" showGuides="1">
      <p:cViewPr varScale="1">
        <p:scale>
          <a:sx n="63" d="100"/>
          <a:sy n="63" d="100"/>
        </p:scale>
        <p:origin x="300" y="78"/>
      </p:cViewPr>
      <p:guideLst>
        <p:guide orient="horz" pos="2160"/>
        <p:guide pos="3840"/>
      </p:guideLst>
    </p:cSldViewPr>
  </p:slideViewPr>
  <p:notesTextViewPr>
    <p:cViewPr>
      <p:scale>
        <a:sx n="1" d="1"/>
        <a:sy n="1" d="1"/>
      </p:scale>
      <p:origin x="0" y="0"/>
    </p:cViewPr>
  </p:notesTextViewPr>
  <p:notesViewPr>
    <p:cSldViewPr snapToGrid="0" showGuides="1">
      <p:cViewPr varScale="1">
        <p:scale>
          <a:sx n="76" d="100"/>
          <a:sy n="76" d="100"/>
        </p:scale>
        <p:origin x="1710"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6D91178-905E-4181-A080-73FBE2A7F10F}" type="datetimeFigureOut">
              <a:rPr lang="en-US" smtClean="0"/>
              <a:t>10/1/2022</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EDC0C31-3BFD-43A2-B8EE-356E8F332F68}" type="slidenum">
              <a:rPr lang="en-US" smtClean="0"/>
              <a:t>‹#›</a:t>
            </a:fld>
            <a:endParaRPr lang="en-US"/>
          </a:p>
        </p:txBody>
      </p:sp>
    </p:spTree>
    <p:extLst>
      <p:ext uri="{BB962C8B-B14F-4D97-AF65-F5344CB8AC3E}">
        <p14:creationId xmlns:p14="http://schemas.microsoft.com/office/powerpoint/2010/main" val="18726552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3649B93-516E-447E-9C4C-C287614C6398}" type="datetimeFigureOut">
              <a:rPr lang="en-US" smtClean="0"/>
              <a:t>10/1/2022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87908AF-65BE-457F-9D87-289A548E61FF}" type="slidenum">
              <a:rPr lang="en-US" smtClean="0"/>
              <a:t>‹#›</a:t>
            </a:fld>
            <a:endParaRPr lang="en-US"/>
          </a:p>
        </p:txBody>
      </p:sp>
    </p:spTree>
    <p:extLst>
      <p:ext uri="{BB962C8B-B14F-4D97-AF65-F5344CB8AC3E}">
        <p14:creationId xmlns:p14="http://schemas.microsoft.com/office/powerpoint/2010/main" val="33723204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p:txBody>
      </p:sp>
      <p:sp>
        <p:nvSpPr>
          <p:cNvPr id="4" name="Slide Number Placeholder 3"/>
          <p:cNvSpPr>
            <a:spLocks noGrp="1"/>
          </p:cNvSpPr>
          <p:nvPr>
            <p:ph type="sldNum" sz="quarter" idx="10"/>
          </p:nvPr>
        </p:nvSpPr>
        <p:spPr/>
        <p:txBody>
          <a:bodyPr/>
          <a:lstStyle/>
          <a:p>
            <a:fld id="{887908AF-65BE-457F-9D87-289A548E61FF}" type="slidenum">
              <a:rPr lang="en-US" smtClean="0"/>
              <a:t>1</a:t>
            </a:fld>
            <a:endParaRPr lang="en-US"/>
          </a:p>
        </p:txBody>
      </p:sp>
    </p:spTree>
    <p:extLst>
      <p:ext uri="{BB962C8B-B14F-4D97-AF65-F5344CB8AC3E}">
        <p14:creationId xmlns:p14="http://schemas.microsoft.com/office/powerpoint/2010/main" val="2532622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54A0119-C811-414C-B351-F58874BF7E16}" type="datetime1">
              <a:rPr lang="en-US" smtClean="0"/>
              <a:t>10/1/2022</a:t>
            </a:fld>
            <a:endParaRPr lang="en-US" dirty="0"/>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8359128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7F807AB-3E76-4C73-9D54-270D413395FB}" type="datetime1">
              <a:rPr lang="en-US" smtClean="0"/>
              <a:t>10/1/2022</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8296233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96898AA-5213-4EBB-9334-70C5EAF94D5A}" type="datetime1">
              <a:rPr lang="en-US" smtClean="0"/>
              <a:t>10/1/2022</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0426251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4F5845B-3660-429B-9885-92F86B23F0A0}" type="datetime1">
              <a:rPr lang="en-US" smtClean="0"/>
              <a:t>10/1/2022</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6503584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6CABF51-39E9-4844-BAC6-D684C44BBE9E}" type="datetime1">
              <a:rPr lang="en-US" smtClean="0"/>
              <a:t>10/1/2022</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0694203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D0E4487-FFB7-4C86-BB79-171C3163F635}" type="datetime1">
              <a:rPr lang="en-US" smtClean="0"/>
              <a:t>10/1/2022</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2868146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3FBF2DF-5492-40BB-9FC3-7CB89E46B56F}" type="datetime1">
              <a:rPr lang="en-US" smtClean="0"/>
              <a:t>10/1/2022</a:t>
            </a:fld>
            <a:endParaRPr lang="en-US"/>
          </a:p>
        </p:txBody>
      </p:sp>
      <p:sp>
        <p:nvSpPr>
          <p:cNvPr id="8" name="Footer Placeholder 7"/>
          <p:cNvSpPr>
            <a:spLocks noGrp="1"/>
          </p:cNvSpPr>
          <p:nvPr>
            <p:ph type="ftr" sz="quarter" idx="11"/>
          </p:nvPr>
        </p:nvSpPr>
        <p:spPr/>
        <p:txBody>
          <a:bodyPr/>
          <a:lstStyle/>
          <a:p>
            <a:r>
              <a:rPr lang="en-US"/>
              <a:t>Public Domain</a:t>
            </a:r>
            <a:endParaRPr lang="en-US" dirty="0"/>
          </a:p>
        </p:txBody>
      </p:sp>
      <p:sp>
        <p:nvSpPr>
          <p:cNvPr id="9" name="Slide Number Placeholder 8"/>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5979262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133941C-EBD6-4B42-B7BF-973A4833B998}" type="datetime1">
              <a:rPr lang="en-US" smtClean="0"/>
              <a:t>10/1/2022</a:t>
            </a:fld>
            <a:endParaRPr lang="en-US"/>
          </a:p>
        </p:txBody>
      </p:sp>
      <p:sp>
        <p:nvSpPr>
          <p:cNvPr id="4" name="Footer Placeholder 3"/>
          <p:cNvSpPr>
            <a:spLocks noGrp="1"/>
          </p:cNvSpPr>
          <p:nvPr>
            <p:ph type="ftr" sz="quarter" idx="11"/>
          </p:nvPr>
        </p:nvSpPr>
        <p:spPr/>
        <p:txBody>
          <a:bodyPr/>
          <a:lstStyle/>
          <a:p>
            <a:r>
              <a:rPr lang="en-US"/>
              <a:t>Public Domain</a:t>
            </a:r>
            <a:endParaRPr lang="en-US" dirty="0"/>
          </a:p>
        </p:txBody>
      </p:sp>
      <p:sp>
        <p:nvSpPr>
          <p:cNvPr id="5" name="Slide Number Placeholder 4"/>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5647020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C87DB35-672F-4188-9311-E5E3E18F0BC7}" type="datetime1">
              <a:rPr lang="en-US" smtClean="0"/>
              <a:t>10/1/2022</a:t>
            </a:fld>
            <a:endParaRPr lang="en-US"/>
          </a:p>
        </p:txBody>
      </p:sp>
      <p:sp>
        <p:nvSpPr>
          <p:cNvPr id="3" name="Footer Placeholder 2"/>
          <p:cNvSpPr>
            <a:spLocks noGrp="1"/>
          </p:cNvSpPr>
          <p:nvPr>
            <p:ph type="ftr" sz="quarter" idx="11"/>
          </p:nvPr>
        </p:nvSpPr>
        <p:spPr/>
        <p:txBody>
          <a:bodyPr/>
          <a:lstStyle/>
          <a:p>
            <a:r>
              <a:rPr lang="en-US"/>
              <a:t>Public Domain</a:t>
            </a:r>
            <a:endParaRPr lang="en-US" dirty="0"/>
          </a:p>
        </p:txBody>
      </p:sp>
      <p:sp>
        <p:nvSpPr>
          <p:cNvPr id="4" name="Slide Number Placeholder 3"/>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2411850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135C6FA-0364-40EA-ADF7-6AC8A8B1D3F3}" type="datetime1">
              <a:rPr lang="en-US" smtClean="0"/>
              <a:t>10/1/2022</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8144787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4723E9E-7498-4F28-9FA1-01DDD7D06BD6}" type="datetime1">
              <a:rPr lang="en-US" smtClean="0"/>
              <a:t>10/1/2022</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42892900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CF8121A-F697-452F-BB8D-94C75886E8B9}" type="datetime1">
              <a:rPr lang="en-US" smtClean="0"/>
              <a:t>10/1/2022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Public Domain</a:t>
            </a:r>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068D91-5085-43EA-8734-9AB23AC0958B}" type="slidenum">
              <a:rPr lang="en-US" smtClean="0"/>
              <a:pPr/>
              <a:t>‹#›</a:t>
            </a:fld>
            <a:endParaRPr lang="en-US"/>
          </a:p>
        </p:txBody>
      </p:sp>
    </p:spTree>
    <p:extLst>
      <p:ext uri="{BB962C8B-B14F-4D97-AF65-F5344CB8AC3E}">
        <p14:creationId xmlns:p14="http://schemas.microsoft.com/office/powerpoint/2010/main" val="1047085550"/>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 name="Rectangle 91">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Rectangle 93">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Shape&#10;&#10;Description automatically generated with medium confidence">
            <a:extLst>
              <a:ext uri="{FF2B5EF4-FFF2-40B4-BE49-F238E27FC236}">
                <a16:creationId xmlns:a16="http://schemas.microsoft.com/office/drawing/2014/main" id="{85AE4EEE-C0DC-43E9-8116-AE7BB51DCCA1}"/>
              </a:ext>
            </a:extLst>
          </p:cNvPr>
          <p:cNvPicPr>
            <a:picLocks noChangeAspect="1"/>
          </p:cNvPicPr>
          <p:nvPr/>
        </p:nvPicPr>
        <p:blipFill>
          <a:blip r:embed="rId3"/>
          <a:stretch>
            <a:fillRect/>
          </a:stretch>
        </p:blipFill>
        <p:spPr>
          <a:xfrm>
            <a:off x="643467" y="2611120"/>
            <a:ext cx="10905066" cy="1635760"/>
          </a:xfrm>
          <a:prstGeom prst="rect">
            <a:avLst/>
          </a:prstGeom>
        </p:spPr>
      </p:pic>
      <p:sp>
        <p:nvSpPr>
          <p:cNvPr id="4" name="Footer Placeholder 3">
            <a:extLst>
              <a:ext uri="{FF2B5EF4-FFF2-40B4-BE49-F238E27FC236}">
                <a16:creationId xmlns:a16="http://schemas.microsoft.com/office/drawing/2014/main" id="{FD60A99A-3D3E-41F4-8FB2-F58BC94B156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9104339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503D2884-5AC7-4419-A618-9EBC452D6F77}"/>
              </a:ext>
            </a:extLst>
          </p:cNvPr>
          <p:cNvPicPr>
            <a:picLocks noGrp="1" noChangeAspect="1"/>
          </p:cNvPicPr>
          <p:nvPr>
            <p:ph idx="1"/>
          </p:nvPr>
        </p:nvPicPr>
        <p:blipFill>
          <a:blip r:embed="rId2"/>
          <a:stretch>
            <a:fillRect/>
          </a:stretch>
        </p:blipFill>
        <p:spPr>
          <a:xfrm>
            <a:off x="739207" y="643467"/>
            <a:ext cx="10713586" cy="5571066"/>
          </a:xfrm>
          <a:prstGeom prst="rect">
            <a:avLst/>
          </a:prstGeom>
        </p:spPr>
      </p:pic>
      <p:sp>
        <p:nvSpPr>
          <p:cNvPr id="4" name="Footer Placeholder 3">
            <a:extLst>
              <a:ext uri="{FF2B5EF4-FFF2-40B4-BE49-F238E27FC236}">
                <a16:creationId xmlns:a16="http://schemas.microsoft.com/office/drawing/2014/main" id="{42966D1D-B9C9-487B-8FB9-BBEF7DC9C340}"/>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208281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21D0D197-E37A-4F52-9871-A053F50D4CFE}"/>
              </a:ext>
            </a:extLst>
          </p:cNvPr>
          <p:cNvPicPr>
            <a:picLocks noGrp="1" noChangeAspect="1"/>
          </p:cNvPicPr>
          <p:nvPr>
            <p:ph idx="1"/>
          </p:nvPr>
        </p:nvPicPr>
        <p:blipFill>
          <a:blip r:embed="rId2"/>
          <a:stretch>
            <a:fillRect/>
          </a:stretch>
        </p:blipFill>
        <p:spPr>
          <a:xfrm>
            <a:off x="643467" y="757258"/>
            <a:ext cx="10905066" cy="5343483"/>
          </a:xfrm>
          <a:prstGeom prst="rect">
            <a:avLst/>
          </a:prstGeom>
        </p:spPr>
      </p:pic>
      <p:sp>
        <p:nvSpPr>
          <p:cNvPr id="4" name="Footer Placeholder 3">
            <a:extLst>
              <a:ext uri="{FF2B5EF4-FFF2-40B4-BE49-F238E27FC236}">
                <a16:creationId xmlns:a16="http://schemas.microsoft.com/office/drawing/2014/main" id="{EB23D889-3AAE-49E3-B3DB-1AF2B2042035}"/>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4224843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AD76DDA3-15FF-4035-B6E4-17929666A441}"/>
              </a:ext>
            </a:extLst>
          </p:cNvPr>
          <p:cNvPicPr>
            <a:picLocks noGrp="1" noChangeAspect="1"/>
          </p:cNvPicPr>
          <p:nvPr>
            <p:ph idx="1"/>
          </p:nvPr>
        </p:nvPicPr>
        <p:blipFill>
          <a:blip r:embed="rId2"/>
          <a:stretch>
            <a:fillRect/>
          </a:stretch>
        </p:blipFill>
        <p:spPr>
          <a:xfrm>
            <a:off x="643467" y="1861397"/>
            <a:ext cx="10905066" cy="3135206"/>
          </a:xfrm>
          <a:prstGeom prst="rect">
            <a:avLst/>
          </a:prstGeom>
        </p:spPr>
      </p:pic>
      <p:sp>
        <p:nvSpPr>
          <p:cNvPr id="4" name="Footer Placeholder 3">
            <a:extLst>
              <a:ext uri="{FF2B5EF4-FFF2-40B4-BE49-F238E27FC236}">
                <a16:creationId xmlns:a16="http://schemas.microsoft.com/office/drawing/2014/main" id="{97E437F7-CB9A-49DD-AA43-B4D0E72BF68C}"/>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8383407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503D2884-5AC7-4419-A618-9EBC452D6F77}"/>
              </a:ext>
            </a:extLst>
          </p:cNvPr>
          <p:cNvPicPr>
            <a:picLocks noGrp="1" noChangeAspect="1"/>
          </p:cNvPicPr>
          <p:nvPr>
            <p:ph idx="1"/>
          </p:nvPr>
        </p:nvPicPr>
        <p:blipFill>
          <a:blip r:embed="rId2"/>
          <a:stretch>
            <a:fillRect/>
          </a:stretch>
        </p:blipFill>
        <p:spPr>
          <a:xfrm>
            <a:off x="739207" y="643467"/>
            <a:ext cx="10713586" cy="5571066"/>
          </a:xfrm>
          <a:prstGeom prst="rect">
            <a:avLst/>
          </a:prstGeom>
        </p:spPr>
      </p:pic>
      <p:sp>
        <p:nvSpPr>
          <p:cNvPr id="4" name="Footer Placeholder 3">
            <a:extLst>
              <a:ext uri="{FF2B5EF4-FFF2-40B4-BE49-F238E27FC236}">
                <a16:creationId xmlns:a16="http://schemas.microsoft.com/office/drawing/2014/main" id="{42966D1D-B9C9-487B-8FB9-BBEF7DC9C340}"/>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5133662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C31A5DD8-241C-43B5-8F18-D4FE1575D836}"/>
              </a:ext>
            </a:extLst>
          </p:cNvPr>
          <p:cNvPicPr>
            <a:picLocks noGrp="1" noChangeAspect="1"/>
          </p:cNvPicPr>
          <p:nvPr>
            <p:ph idx="1"/>
          </p:nvPr>
        </p:nvPicPr>
        <p:blipFill>
          <a:blip r:embed="rId2"/>
          <a:stretch>
            <a:fillRect/>
          </a:stretch>
        </p:blipFill>
        <p:spPr>
          <a:xfrm>
            <a:off x="840277" y="643467"/>
            <a:ext cx="10511445" cy="5571066"/>
          </a:xfrm>
          <a:prstGeom prst="rect">
            <a:avLst/>
          </a:prstGeom>
        </p:spPr>
      </p:pic>
      <p:sp>
        <p:nvSpPr>
          <p:cNvPr id="4" name="Footer Placeholder 3">
            <a:extLst>
              <a:ext uri="{FF2B5EF4-FFF2-40B4-BE49-F238E27FC236}">
                <a16:creationId xmlns:a16="http://schemas.microsoft.com/office/drawing/2014/main" id="{8EEE9766-9086-4F9E-94EA-C0E777331199}"/>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9936553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6765000D-E8AB-4C68-A71A-9A6C829F1F71}"/>
              </a:ext>
            </a:extLst>
          </p:cNvPr>
          <p:cNvPicPr>
            <a:picLocks noGrp="1" noChangeAspect="1"/>
          </p:cNvPicPr>
          <p:nvPr>
            <p:ph idx="1"/>
          </p:nvPr>
        </p:nvPicPr>
        <p:blipFill>
          <a:blip r:embed="rId2"/>
          <a:stretch>
            <a:fillRect/>
          </a:stretch>
        </p:blipFill>
        <p:spPr>
          <a:xfrm>
            <a:off x="643467" y="1793240"/>
            <a:ext cx="10905066" cy="3271520"/>
          </a:xfrm>
          <a:prstGeom prst="rect">
            <a:avLst/>
          </a:prstGeom>
        </p:spPr>
      </p:pic>
      <p:sp>
        <p:nvSpPr>
          <p:cNvPr id="4" name="Footer Placeholder 3">
            <a:extLst>
              <a:ext uri="{FF2B5EF4-FFF2-40B4-BE49-F238E27FC236}">
                <a16:creationId xmlns:a16="http://schemas.microsoft.com/office/drawing/2014/main" id="{8F23879D-2E82-4C5A-BD7B-2D03073D1F45}"/>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6805950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E384A34F-23F9-46FD-9526-B47FB71EA427}"/>
              </a:ext>
            </a:extLst>
          </p:cNvPr>
          <p:cNvPicPr>
            <a:picLocks noGrp="1" noChangeAspect="1"/>
          </p:cNvPicPr>
          <p:nvPr>
            <p:ph idx="1"/>
          </p:nvPr>
        </p:nvPicPr>
        <p:blipFill>
          <a:blip r:embed="rId2"/>
          <a:stretch>
            <a:fillRect/>
          </a:stretch>
        </p:blipFill>
        <p:spPr>
          <a:xfrm>
            <a:off x="687198" y="643467"/>
            <a:ext cx="10817603" cy="5571066"/>
          </a:xfrm>
          <a:prstGeom prst="rect">
            <a:avLst/>
          </a:prstGeom>
        </p:spPr>
      </p:pic>
      <p:sp>
        <p:nvSpPr>
          <p:cNvPr id="4" name="Footer Placeholder 3">
            <a:extLst>
              <a:ext uri="{FF2B5EF4-FFF2-40B4-BE49-F238E27FC236}">
                <a16:creationId xmlns:a16="http://schemas.microsoft.com/office/drawing/2014/main" id="{6543B763-939B-46A8-B636-125D32E04D95}"/>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6709315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919D1DD8-962B-4679-8515-3FD859A0FCA6}"/>
              </a:ext>
            </a:extLst>
          </p:cNvPr>
          <p:cNvPicPr>
            <a:picLocks noGrp="1" noChangeAspect="1"/>
          </p:cNvPicPr>
          <p:nvPr>
            <p:ph idx="1"/>
          </p:nvPr>
        </p:nvPicPr>
        <p:blipFill>
          <a:blip r:embed="rId2"/>
          <a:stretch>
            <a:fillRect/>
          </a:stretch>
        </p:blipFill>
        <p:spPr>
          <a:xfrm>
            <a:off x="643467" y="784522"/>
            <a:ext cx="10905066" cy="5288956"/>
          </a:xfrm>
          <a:prstGeom prst="rect">
            <a:avLst/>
          </a:prstGeom>
        </p:spPr>
      </p:pic>
      <p:sp>
        <p:nvSpPr>
          <p:cNvPr id="4" name="Footer Placeholder 3">
            <a:extLst>
              <a:ext uri="{FF2B5EF4-FFF2-40B4-BE49-F238E27FC236}">
                <a16:creationId xmlns:a16="http://schemas.microsoft.com/office/drawing/2014/main" id="{8F59DC30-AA42-4C2B-88A0-6DAA58D8A670}"/>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3616450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90C3385B-A47D-4572-BA0D-DA2A2FAD886B}"/>
              </a:ext>
            </a:extLst>
          </p:cNvPr>
          <p:cNvPicPr>
            <a:picLocks noGrp="1" noChangeAspect="1"/>
          </p:cNvPicPr>
          <p:nvPr>
            <p:ph idx="1"/>
          </p:nvPr>
        </p:nvPicPr>
        <p:blipFill>
          <a:blip r:embed="rId2"/>
          <a:stretch>
            <a:fillRect/>
          </a:stretch>
        </p:blipFill>
        <p:spPr>
          <a:xfrm>
            <a:off x="643467" y="1861397"/>
            <a:ext cx="10905066" cy="3135206"/>
          </a:xfrm>
          <a:prstGeom prst="rect">
            <a:avLst/>
          </a:prstGeom>
        </p:spPr>
      </p:pic>
      <p:sp>
        <p:nvSpPr>
          <p:cNvPr id="4" name="Footer Placeholder 3">
            <a:extLst>
              <a:ext uri="{FF2B5EF4-FFF2-40B4-BE49-F238E27FC236}">
                <a16:creationId xmlns:a16="http://schemas.microsoft.com/office/drawing/2014/main" id="{83921169-F02B-4A52-8056-A1B694299D37}"/>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8547669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503D2884-5AC7-4419-A618-9EBC452D6F77}"/>
              </a:ext>
            </a:extLst>
          </p:cNvPr>
          <p:cNvPicPr>
            <a:picLocks noGrp="1" noChangeAspect="1"/>
          </p:cNvPicPr>
          <p:nvPr>
            <p:ph idx="1"/>
          </p:nvPr>
        </p:nvPicPr>
        <p:blipFill>
          <a:blip r:embed="rId2"/>
          <a:stretch>
            <a:fillRect/>
          </a:stretch>
        </p:blipFill>
        <p:spPr>
          <a:xfrm>
            <a:off x="739207" y="643467"/>
            <a:ext cx="10713586" cy="5571066"/>
          </a:xfrm>
          <a:prstGeom prst="rect">
            <a:avLst/>
          </a:prstGeom>
        </p:spPr>
      </p:pic>
      <p:sp>
        <p:nvSpPr>
          <p:cNvPr id="4" name="Footer Placeholder 3">
            <a:extLst>
              <a:ext uri="{FF2B5EF4-FFF2-40B4-BE49-F238E27FC236}">
                <a16:creationId xmlns:a16="http://schemas.microsoft.com/office/drawing/2014/main" id="{42966D1D-B9C9-487B-8FB9-BBEF7DC9C340}"/>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42015220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112D5AC1-5CC1-414E-A63D-CCC9D9040A64}"/>
              </a:ext>
            </a:extLst>
          </p:cNvPr>
          <p:cNvPicPr>
            <a:picLocks noGrp="1" noChangeAspect="1"/>
          </p:cNvPicPr>
          <p:nvPr>
            <p:ph idx="1"/>
          </p:nvPr>
        </p:nvPicPr>
        <p:blipFill>
          <a:blip r:embed="rId2"/>
          <a:stretch>
            <a:fillRect/>
          </a:stretch>
        </p:blipFill>
        <p:spPr>
          <a:xfrm>
            <a:off x="643467" y="852679"/>
            <a:ext cx="10905066" cy="5152642"/>
          </a:xfrm>
          <a:prstGeom prst="rect">
            <a:avLst/>
          </a:prstGeom>
        </p:spPr>
      </p:pic>
      <p:sp>
        <p:nvSpPr>
          <p:cNvPr id="4" name="Footer Placeholder 3">
            <a:extLst>
              <a:ext uri="{FF2B5EF4-FFF2-40B4-BE49-F238E27FC236}">
                <a16:creationId xmlns:a16="http://schemas.microsoft.com/office/drawing/2014/main" id="{009E9F4C-8E96-4288-A9DB-C05ED7E56ED6}"/>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0342968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Content Placeholder 6">
            <a:extLst>
              <a:ext uri="{FF2B5EF4-FFF2-40B4-BE49-F238E27FC236}">
                <a16:creationId xmlns:a16="http://schemas.microsoft.com/office/drawing/2014/main" id="{3944C91D-0F1A-4CE4-9927-4B5117FF0B43}"/>
              </a:ext>
            </a:extLst>
          </p:cNvPr>
          <p:cNvPicPr>
            <a:picLocks noGrp="1" noChangeAspect="1"/>
          </p:cNvPicPr>
          <p:nvPr>
            <p:ph idx="1"/>
          </p:nvPr>
        </p:nvPicPr>
        <p:blipFill>
          <a:blip r:embed="rId2"/>
          <a:stretch>
            <a:fillRect/>
          </a:stretch>
        </p:blipFill>
        <p:spPr>
          <a:xfrm>
            <a:off x="643467" y="1793240"/>
            <a:ext cx="10905066" cy="3271520"/>
          </a:xfrm>
          <a:prstGeom prst="rect">
            <a:avLst/>
          </a:prstGeom>
        </p:spPr>
      </p:pic>
      <p:sp>
        <p:nvSpPr>
          <p:cNvPr id="4" name="Footer Placeholder 3">
            <a:extLst>
              <a:ext uri="{FF2B5EF4-FFF2-40B4-BE49-F238E27FC236}">
                <a16:creationId xmlns:a16="http://schemas.microsoft.com/office/drawing/2014/main" id="{83921169-F02B-4A52-8056-A1B694299D37}"/>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70722929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206</TotalTime>
  <Words>69</Words>
  <Application>Microsoft Office PowerPoint</Application>
  <PresentationFormat>Widescreen</PresentationFormat>
  <Paragraphs>15</Paragraphs>
  <Slides>13</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Sarah Gothard</cp:lastModifiedBy>
  <cp:revision>24</cp:revision>
  <dcterms:created xsi:type="dcterms:W3CDTF">2019-09-28T20:24:12Z</dcterms:created>
  <dcterms:modified xsi:type="dcterms:W3CDTF">2022-10-02T00:42:23Z</dcterms:modified>
</cp:coreProperties>
</file>