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6" autoAdjust="0"/>
    <p:restoredTop sz="92265" autoAdjust="0"/>
  </p:normalViewPr>
  <p:slideViewPr>
    <p:cSldViewPr snapToGrid="0" showGuides="1">
      <p:cViewPr varScale="1">
        <p:scale>
          <a:sx n="65" d="100"/>
          <a:sy n="65" d="100"/>
        </p:scale>
        <p:origin x="5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74F31-8E34-41E5-A0B5-25DB33ED0694}" type="datetime1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C0DC-DD99-4B4D-897A-7BF9576F653E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CF45-03E7-49FB-8A3C-F738AD225D11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BB081-92F2-48E7-9F37-C8425D9D87EC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AD3D-3FA7-4B76-B6C2-64ACEDE9201F}" type="datetime1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DF8-BF51-4918-95E1-43BABB8CAF39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4F95-9C86-48F3-97B1-37FF469781BA}" type="datetime1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FBDA-F278-479C-B181-B6A38E68C62B}" type="datetime1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F11D-AD75-4EBC-8236-B44437A5C87A}" type="datetime1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502D-F9A0-4C70-BFB1-26447C87F31C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A5027-A07C-470A-A695-4F97FBB8EA83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2D0B5-BFCF-4548-8873-41658EB3222B}" type="datetime1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4D02D25-D721-53A8-2FB6-D9B71B5F2B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193F7D8-031F-643D-B2DF-A9E52B0784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97710"/>
            <a:ext cx="10905066" cy="28625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E2A96-FA92-2685-861A-3E527135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72112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D076307-A05C-30C3-58F2-F88F33EF20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FA0930-7040-CD02-907E-7C63C665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97205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457D4EA-5F43-4461-8194-046E389DC9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74063-01E6-2B8D-521B-76AAA4D83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0524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2334396-BAFC-0D3C-24CE-35C325BC93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3B1E4B-5B83-6E72-EC36-9EE6FA366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9370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DC9BA77-C9D7-0D31-BD97-5A77236A8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DAE6CD5D-A648-9298-F381-FBE612CE72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3C60-525D-16C7-3D1A-D63B15A9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16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7C076F9-D04A-59A4-A7F9-30F10E6BA5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5052BA-4903-E88D-6F42-DE1584323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9008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C9D55BD-81F6-9F3A-4455-CA9D1C210D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73BF2-7D07-EB17-8587-7680D7666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479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1064ABD-B6DD-1663-1232-8D4A677E99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43185"/>
            <a:ext cx="10905066" cy="29716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2614E6-77EA-7EE4-936A-1BEDE8976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2601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6319146-5FF6-3B59-622A-C058DF24AC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77459-39D2-145F-6281-DA7978A16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2233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2B304CC-FD08-5142-B60A-6115EA9070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B45943-4DBC-2CCB-C678-7FDB14CF1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1067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FB6F49E-A6E4-167D-2D43-89BEFAE441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AECF0-C27B-F566-A35C-6CE0040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9396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11</cp:revision>
  <dcterms:created xsi:type="dcterms:W3CDTF">2019-12-31T20:25:24Z</dcterms:created>
  <dcterms:modified xsi:type="dcterms:W3CDTF">2024-02-15T00:33:01Z</dcterms:modified>
</cp:coreProperties>
</file>