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65" r:id="rId3"/>
    <p:sldId id="266" r:id="rId4"/>
    <p:sldId id="267" r:id="rId5"/>
    <p:sldId id="268" r:id="rId6"/>
    <p:sldId id="273" r:id="rId7"/>
    <p:sldId id="274" r:id="rId8"/>
    <p:sldId id="275" r:id="rId9"/>
    <p:sldId id="276" r:id="rId10"/>
    <p:sldId id="270" r:id="rId11"/>
    <p:sldId id="271" r:id="rId12"/>
    <p:sldId id="269" r:id="rId13"/>
    <p:sldId id="272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DD4F252-63DE-413C-AF00-044AE0A2A80D}" v="5" dt="2022-05-10T14:06:33.63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53" autoAdjust="0"/>
    <p:restoredTop sz="94660"/>
  </p:normalViewPr>
  <p:slideViewPr>
    <p:cSldViewPr snapToGrid="0">
      <p:cViewPr varScale="1">
        <p:scale>
          <a:sx n="65" d="100"/>
          <a:sy n="65" d="100"/>
        </p:scale>
        <p:origin x="21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DDD4F252-63DE-413C-AF00-044AE0A2A80D}"/>
    <pc:docChg chg="undo redo custSel addSld delSld modSld">
      <pc:chgData name="Sarah Gothard" userId="0e53f415fda5f162" providerId="LiveId" clId="{DDD4F252-63DE-413C-AF00-044AE0A2A80D}" dt="2022-05-10T14:11:17.826" v="50" actId="26606"/>
      <pc:docMkLst>
        <pc:docMk/>
      </pc:docMkLst>
      <pc:sldChg chg="addSp delSp modSp mod">
        <pc:chgData name="Sarah Gothard" userId="0e53f415fda5f162" providerId="LiveId" clId="{DDD4F252-63DE-413C-AF00-044AE0A2A80D}" dt="2022-05-10T14:01:32.331" v="11" actId="26606"/>
        <pc:sldMkLst>
          <pc:docMk/>
          <pc:sldMk cId="4119332043" sldId="256"/>
        </pc:sldMkLst>
        <pc:spChg chg="add">
          <ac:chgData name="Sarah Gothard" userId="0e53f415fda5f162" providerId="LiveId" clId="{DDD4F252-63DE-413C-AF00-044AE0A2A80D}" dt="2022-05-10T14:01:32.331" v="11" actId="26606"/>
          <ac:spMkLst>
            <pc:docMk/>
            <pc:sldMk cId="4119332043" sldId="256"/>
            <ac:spMk id="72" creationId="{32BC26D8-82FB-445E-AA49-62A77D7C1EE0}"/>
          </ac:spMkLst>
        </pc:spChg>
        <pc:spChg chg="add">
          <ac:chgData name="Sarah Gothard" userId="0e53f415fda5f162" providerId="LiveId" clId="{DDD4F252-63DE-413C-AF00-044AE0A2A80D}" dt="2022-05-10T14:01:32.331" v="11" actId="26606"/>
          <ac:spMkLst>
            <pc:docMk/>
            <pc:sldMk cId="4119332043" sldId="256"/>
            <ac:spMk id="74" creationId="{CB44330D-EA18-4254-AA95-EB49948539B8}"/>
          </ac:spMkLst>
        </pc:spChg>
        <pc:spChg chg="del">
          <ac:chgData name="Sarah Gothard" userId="0e53f415fda5f162" providerId="LiveId" clId="{DDD4F252-63DE-413C-AF00-044AE0A2A80D}" dt="2022-05-10T14:01:32.331" v="11" actId="26606"/>
          <ac:spMkLst>
            <pc:docMk/>
            <pc:sldMk cId="4119332043" sldId="256"/>
            <ac:spMk id="129" creationId="{32BC26D8-82FB-445E-AA49-62A77D7C1EE0}"/>
          </ac:spMkLst>
        </pc:spChg>
        <pc:spChg chg="del">
          <ac:chgData name="Sarah Gothard" userId="0e53f415fda5f162" providerId="LiveId" clId="{DDD4F252-63DE-413C-AF00-044AE0A2A80D}" dt="2022-05-10T14:01:32.331" v="11" actId="26606"/>
          <ac:spMkLst>
            <pc:docMk/>
            <pc:sldMk cId="4119332043" sldId="256"/>
            <ac:spMk id="131" creationId="{CB44330D-EA18-4254-AA95-EB49948539B8}"/>
          </ac:spMkLst>
        </pc:spChg>
        <pc:picChg chg="del">
          <ac:chgData name="Sarah Gothard" userId="0e53f415fda5f162" providerId="LiveId" clId="{DDD4F252-63DE-413C-AF00-044AE0A2A80D}" dt="2022-05-10T14:01:30.236" v="9" actId="478"/>
          <ac:picMkLst>
            <pc:docMk/>
            <pc:sldMk cId="4119332043" sldId="256"/>
            <ac:picMk id="3" creationId="{BD3F8E82-3D71-406C-8CAC-C27E9F2A42FE}"/>
          </ac:picMkLst>
        </pc:picChg>
        <pc:picChg chg="add del">
          <ac:chgData name="Sarah Gothard" userId="0e53f415fda5f162" providerId="LiveId" clId="{DDD4F252-63DE-413C-AF00-044AE0A2A80D}" dt="2022-05-10T14:01:28.803" v="8" actId="22"/>
          <ac:picMkLst>
            <pc:docMk/>
            <pc:sldMk cId="4119332043" sldId="256"/>
            <ac:picMk id="4" creationId="{E677525C-7BD5-4D9E-B533-93F5FA556003}"/>
          </ac:picMkLst>
        </pc:picChg>
        <pc:picChg chg="add mod">
          <ac:chgData name="Sarah Gothard" userId="0e53f415fda5f162" providerId="LiveId" clId="{DDD4F252-63DE-413C-AF00-044AE0A2A80D}" dt="2022-05-10T14:01:32.331" v="11" actId="26606"/>
          <ac:picMkLst>
            <pc:docMk/>
            <pc:sldMk cId="4119332043" sldId="256"/>
            <ac:picMk id="7" creationId="{5984C124-705A-45EE-843B-BF2A952C6273}"/>
          </ac:picMkLst>
        </pc:picChg>
      </pc:sldChg>
      <pc:sldChg chg="add del">
        <pc:chgData name="Sarah Gothard" userId="0e53f415fda5f162" providerId="LiveId" clId="{DDD4F252-63DE-413C-AF00-044AE0A2A80D}" dt="2022-05-10T14:01:56.461" v="14" actId="47"/>
        <pc:sldMkLst>
          <pc:docMk/>
          <pc:sldMk cId="1287777005" sldId="257"/>
        </pc:sldMkLst>
      </pc:sldChg>
      <pc:sldChg chg="add del">
        <pc:chgData name="Sarah Gothard" userId="0e53f415fda5f162" providerId="LiveId" clId="{DDD4F252-63DE-413C-AF00-044AE0A2A80D}" dt="2022-05-10T14:01:56.461" v="14" actId="47"/>
        <pc:sldMkLst>
          <pc:docMk/>
          <pc:sldMk cId="2436134719" sldId="258"/>
        </pc:sldMkLst>
      </pc:sldChg>
      <pc:sldChg chg="add del">
        <pc:chgData name="Sarah Gothard" userId="0e53f415fda5f162" providerId="LiveId" clId="{DDD4F252-63DE-413C-AF00-044AE0A2A80D}" dt="2022-05-10T14:01:56.461" v="14" actId="47"/>
        <pc:sldMkLst>
          <pc:docMk/>
          <pc:sldMk cId="1744215987" sldId="259"/>
        </pc:sldMkLst>
      </pc:sldChg>
      <pc:sldChg chg="add del">
        <pc:chgData name="Sarah Gothard" userId="0e53f415fda5f162" providerId="LiveId" clId="{DDD4F252-63DE-413C-AF00-044AE0A2A80D}" dt="2022-05-10T14:01:56.461" v="14" actId="47"/>
        <pc:sldMkLst>
          <pc:docMk/>
          <pc:sldMk cId="3564877201" sldId="260"/>
        </pc:sldMkLst>
      </pc:sldChg>
      <pc:sldChg chg="add del">
        <pc:chgData name="Sarah Gothard" userId="0e53f415fda5f162" providerId="LiveId" clId="{DDD4F252-63DE-413C-AF00-044AE0A2A80D}" dt="2022-05-10T14:01:56.461" v="14" actId="47"/>
        <pc:sldMkLst>
          <pc:docMk/>
          <pc:sldMk cId="1286864855" sldId="261"/>
        </pc:sldMkLst>
      </pc:sldChg>
      <pc:sldChg chg="add del">
        <pc:chgData name="Sarah Gothard" userId="0e53f415fda5f162" providerId="LiveId" clId="{DDD4F252-63DE-413C-AF00-044AE0A2A80D}" dt="2022-05-10T14:01:56.461" v="14" actId="47"/>
        <pc:sldMkLst>
          <pc:docMk/>
          <pc:sldMk cId="1303129649" sldId="262"/>
        </pc:sldMkLst>
      </pc:sldChg>
      <pc:sldChg chg="add del">
        <pc:chgData name="Sarah Gothard" userId="0e53f415fda5f162" providerId="LiveId" clId="{DDD4F252-63DE-413C-AF00-044AE0A2A80D}" dt="2022-05-10T14:01:56.461" v="14" actId="47"/>
        <pc:sldMkLst>
          <pc:docMk/>
          <pc:sldMk cId="3892970934" sldId="263"/>
        </pc:sldMkLst>
      </pc:sldChg>
      <pc:sldChg chg="add del">
        <pc:chgData name="Sarah Gothard" userId="0e53f415fda5f162" providerId="LiveId" clId="{DDD4F252-63DE-413C-AF00-044AE0A2A80D}" dt="2022-05-10T14:01:56.461" v="14" actId="47"/>
        <pc:sldMkLst>
          <pc:docMk/>
          <pc:sldMk cId="734800445" sldId="264"/>
        </pc:sldMkLst>
      </pc:sldChg>
      <pc:sldChg chg="addSp delSp modSp mod">
        <pc:chgData name="Sarah Gothard" userId="0e53f415fda5f162" providerId="LiveId" clId="{DDD4F252-63DE-413C-AF00-044AE0A2A80D}" dt="2022-05-10T14:02:39.387" v="18" actId="27614"/>
        <pc:sldMkLst>
          <pc:docMk/>
          <pc:sldMk cId="2087726154" sldId="265"/>
        </pc:sldMkLst>
        <pc:spChg chg="add del mod">
          <ac:chgData name="Sarah Gothard" userId="0e53f415fda5f162" providerId="LiveId" clId="{DDD4F252-63DE-413C-AF00-044AE0A2A80D}" dt="2022-05-10T14:01:02.473" v="3" actId="478"/>
          <ac:spMkLst>
            <pc:docMk/>
            <pc:sldMk cId="2087726154" sldId="265"/>
            <ac:spMk id="3" creationId="{587A1498-5105-4B54-9770-6D18C9219DB9}"/>
          </ac:spMkLst>
        </pc:spChg>
        <pc:spChg chg="ord">
          <ac:chgData name="Sarah Gothard" userId="0e53f415fda5f162" providerId="LiveId" clId="{DDD4F252-63DE-413C-AF00-044AE0A2A80D}" dt="2022-05-10T14:01:06.699" v="5" actId="26606"/>
          <ac:spMkLst>
            <pc:docMk/>
            <pc:sldMk cId="2087726154" sldId="265"/>
            <ac:spMk id="4" creationId="{535114B5-EAF3-4950-A536-627AF5A1D669}"/>
          </ac:spMkLst>
        </pc:spChg>
        <pc:spChg chg="del">
          <ac:chgData name="Sarah Gothard" userId="0e53f415fda5f162" providerId="LiveId" clId="{DDD4F252-63DE-413C-AF00-044AE0A2A80D}" dt="2022-05-10T14:01:06.699" v="5" actId="26606"/>
          <ac:spMkLst>
            <pc:docMk/>
            <pc:sldMk cId="2087726154" sldId="265"/>
            <ac:spMk id="11" creationId="{32BC26D8-82FB-445E-AA49-62A77D7C1EE0}"/>
          </ac:spMkLst>
        </pc:spChg>
        <pc:spChg chg="del">
          <ac:chgData name="Sarah Gothard" userId="0e53f415fda5f162" providerId="LiveId" clId="{DDD4F252-63DE-413C-AF00-044AE0A2A80D}" dt="2022-05-10T14:01:06.699" v="5" actId="26606"/>
          <ac:spMkLst>
            <pc:docMk/>
            <pc:sldMk cId="2087726154" sldId="265"/>
            <ac:spMk id="13" creationId="{CB44330D-EA18-4254-AA95-EB49948539B8}"/>
          </ac:spMkLst>
        </pc:spChg>
        <pc:spChg chg="add del">
          <ac:chgData name="Sarah Gothard" userId="0e53f415fda5f162" providerId="LiveId" clId="{DDD4F252-63DE-413C-AF00-044AE0A2A80D}" dt="2022-05-10T14:02:15.814" v="17" actId="26606"/>
          <ac:spMkLst>
            <pc:docMk/>
            <pc:sldMk cId="2087726154" sldId="265"/>
            <ac:spMk id="18" creationId="{32BC26D8-82FB-445E-AA49-62A77D7C1EE0}"/>
          </ac:spMkLst>
        </pc:spChg>
        <pc:spChg chg="add del">
          <ac:chgData name="Sarah Gothard" userId="0e53f415fda5f162" providerId="LiveId" clId="{DDD4F252-63DE-413C-AF00-044AE0A2A80D}" dt="2022-05-10T14:02:15.814" v="17" actId="26606"/>
          <ac:spMkLst>
            <pc:docMk/>
            <pc:sldMk cId="2087726154" sldId="265"/>
            <ac:spMk id="20" creationId="{CB44330D-EA18-4254-AA95-EB49948539B8}"/>
          </ac:spMkLst>
        </pc:spChg>
        <pc:spChg chg="add">
          <ac:chgData name="Sarah Gothard" userId="0e53f415fda5f162" providerId="LiveId" clId="{DDD4F252-63DE-413C-AF00-044AE0A2A80D}" dt="2022-05-10T14:02:15.814" v="17" actId="26606"/>
          <ac:spMkLst>
            <pc:docMk/>
            <pc:sldMk cId="2087726154" sldId="265"/>
            <ac:spMk id="25" creationId="{32BC26D8-82FB-445E-AA49-62A77D7C1EE0}"/>
          </ac:spMkLst>
        </pc:spChg>
        <pc:spChg chg="add">
          <ac:chgData name="Sarah Gothard" userId="0e53f415fda5f162" providerId="LiveId" clId="{DDD4F252-63DE-413C-AF00-044AE0A2A80D}" dt="2022-05-10T14:02:15.814" v="17" actId="26606"/>
          <ac:spMkLst>
            <pc:docMk/>
            <pc:sldMk cId="2087726154" sldId="265"/>
            <ac:spMk id="27" creationId="{CB44330D-EA18-4254-AA95-EB49948539B8}"/>
          </ac:spMkLst>
        </pc:spChg>
        <pc:picChg chg="del">
          <ac:chgData name="Sarah Gothard" userId="0e53f415fda5f162" providerId="LiveId" clId="{DDD4F252-63DE-413C-AF00-044AE0A2A80D}" dt="2022-05-10T14:00:52.467" v="0" actId="478"/>
          <ac:picMkLst>
            <pc:docMk/>
            <pc:sldMk cId="2087726154" sldId="265"/>
            <ac:picMk id="6" creationId="{48380602-879A-4F70-BCAA-77E7E6B4CF23}"/>
          </ac:picMkLst>
        </pc:picChg>
        <pc:picChg chg="add del">
          <ac:chgData name="Sarah Gothard" userId="0e53f415fda5f162" providerId="LiveId" clId="{DDD4F252-63DE-413C-AF00-044AE0A2A80D}" dt="2022-05-10T14:00:58.377" v="2" actId="22"/>
          <ac:picMkLst>
            <pc:docMk/>
            <pc:sldMk cId="2087726154" sldId="265"/>
            <ac:picMk id="7" creationId="{31291E6C-0FC1-4FC4-A197-D822D7571823}"/>
          </ac:picMkLst>
        </pc:picChg>
        <pc:picChg chg="add del mod">
          <ac:chgData name="Sarah Gothard" userId="0e53f415fda5f162" providerId="LiveId" clId="{DDD4F252-63DE-413C-AF00-044AE0A2A80D}" dt="2022-05-10T14:02:11.910" v="15" actId="478"/>
          <ac:picMkLst>
            <pc:docMk/>
            <pc:sldMk cId="2087726154" sldId="265"/>
            <ac:picMk id="9" creationId="{8BA1C351-4E87-4C46-8ACA-C15933C29884}"/>
          </ac:picMkLst>
        </pc:picChg>
        <pc:picChg chg="add mod">
          <ac:chgData name="Sarah Gothard" userId="0e53f415fda5f162" providerId="LiveId" clId="{DDD4F252-63DE-413C-AF00-044AE0A2A80D}" dt="2022-05-10T14:02:39.387" v="18" actId="27614"/>
          <ac:picMkLst>
            <pc:docMk/>
            <pc:sldMk cId="2087726154" sldId="265"/>
            <ac:picMk id="12" creationId="{87AD4FEE-8685-4B82-A20D-6BD406AFF20A}"/>
          </ac:picMkLst>
        </pc:picChg>
      </pc:sldChg>
      <pc:sldChg chg="addSp delSp modSp new mod setBg">
        <pc:chgData name="Sarah Gothard" userId="0e53f415fda5f162" providerId="LiveId" clId="{DDD4F252-63DE-413C-AF00-044AE0A2A80D}" dt="2022-05-10T14:03:15.883" v="22" actId="27614"/>
        <pc:sldMkLst>
          <pc:docMk/>
          <pc:sldMk cId="1990557804" sldId="266"/>
        </pc:sldMkLst>
        <pc:spChg chg="del">
          <ac:chgData name="Sarah Gothard" userId="0e53f415fda5f162" providerId="LiveId" clId="{DDD4F252-63DE-413C-AF00-044AE0A2A80D}" dt="2022-05-10T14:02:41.824" v="21" actId="26606"/>
          <ac:spMkLst>
            <pc:docMk/>
            <pc:sldMk cId="1990557804" sldId="266"/>
            <ac:spMk id="2" creationId="{988F8C0D-7989-418D-A74A-6723F4D4FC9C}"/>
          </ac:spMkLst>
        </pc:spChg>
        <pc:spChg chg="del">
          <ac:chgData name="Sarah Gothard" userId="0e53f415fda5f162" providerId="LiveId" clId="{DDD4F252-63DE-413C-AF00-044AE0A2A80D}" dt="2022-05-10T14:02:41.824" v="21" actId="26606"/>
          <ac:spMkLst>
            <pc:docMk/>
            <pc:sldMk cId="1990557804" sldId="266"/>
            <ac:spMk id="3" creationId="{37D27504-1832-4842-8E1A-21598AE3017D}"/>
          </ac:spMkLst>
        </pc:spChg>
        <pc:spChg chg="add">
          <ac:chgData name="Sarah Gothard" userId="0e53f415fda5f162" providerId="LiveId" clId="{DDD4F252-63DE-413C-AF00-044AE0A2A80D}" dt="2022-05-10T14:02:41.824" v="21" actId="26606"/>
          <ac:spMkLst>
            <pc:docMk/>
            <pc:sldMk cId="1990557804" sldId="266"/>
            <ac:spMk id="10" creationId="{32BC26D8-82FB-445E-AA49-62A77D7C1EE0}"/>
          </ac:spMkLst>
        </pc:spChg>
        <pc:spChg chg="add">
          <ac:chgData name="Sarah Gothard" userId="0e53f415fda5f162" providerId="LiveId" clId="{DDD4F252-63DE-413C-AF00-044AE0A2A80D}" dt="2022-05-10T14:02:41.824" v="21" actId="26606"/>
          <ac:spMkLst>
            <pc:docMk/>
            <pc:sldMk cId="1990557804" sldId="266"/>
            <ac:spMk id="12" creationId="{CB44330D-EA18-4254-AA95-EB49948539B8}"/>
          </ac:spMkLst>
        </pc:spChg>
        <pc:picChg chg="add mod">
          <ac:chgData name="Sarah Gothard" userId="0e53f415fda5f162" providerId="LiveId" clId="{DDD4F252-63DE-413C-AF00-044AE0A2A80D}" dt="2022-05-10T14:03:15.883" v="22" actId="27614"/>
          <ac:picMkLst>
            <pc:docMk/>
            <pc:sldMk cId="1990557804" sldId="266"/>
            <ac:picMk id="5" creationId="{F6A34065-A302-420A-9CC0-CCA3728C5E26}"/>
          </ac:picMkLst>
        </pc:picChg>
      </pc:sldChg>
      <pc:sldChg chg="add del">
        <pc:chgData name="Sarah Gothard" userId="0e53f415fda5f162" providerId="LiveId" clId="{DDD4F252-63DE-413C-AF00-044AE0A2A80D}" dt="2022-05-10T14:01:56.461" v="14" actId="47"/>
        <pc:sldMkLst>
          <pc:docMk/>
          <pc:sldMk cId="3496683399" sldId="266"/>
        </pc:sldMkLst>
      </pc:sldChg>
      <pc:sldChg chg="addSp delSp modSp new mod setBg">
        <pc:chgData name="Sarah Gothard" userId="0e53f415fda5f162" providerId="LiveId" clId="{DDD4F252-63DE-413C-AF00-044AE0A2A80D}" dt="2022-05-10T14:11:17.826" v="50" actId="26606"/>
        <pc:sldMkLst>
          <pc:docMk/>
          <pc:sldMk cId="1533322668" sldId="267"/>
        </pc:sldMkLst>
        <pc:spChg chg="del">
          <ac:chgData name="Sarah Gothard" userId="0e53f415fda5f162" providerId="LiveId" clId="{DDD4F252-63DE-413C-AF00-044AE0A2A80D}" dt="2022-05-10T14:03:20.728" v="25" actId="26606"/>
          <ac:spMkLst>
            <pc:docMk/>
            <pc:sldMk cId="1533322668" sldId="267"/>
            <ac:spMk id="2" creationId="{F76A65DB-CED6-45D3-955E-F87E02681E15}"/>
          </ac:spMkLst>
        </pc:spChg>
        <pc:spChg chg="del">
          <ac:chgData name="Sarah Gothard" userId="0e53f415fda5f162" providerId="LiveId" clId="{DDD4F252-63DE-413C-AF00-044AE0A2A80D}" dt="2022-05-10T14:03:20.728" v="25" actId="26606"/>
          <ac:spMkLst>
            <pc:docMk/>
            <pc:sldMk cId="1533322668" sldId="267"/>
            <ac:spMk id="3" creationId="{ED6EC18C-6FA2-4ECB-AF1E-094F3595A326}"/>
          </ac:spMkLst>
        </pc:spChg>
        <pc:spChg chg="add del mod">
          <ac:chgData name="Sarah Gothard" userId="0e53f415fda5f162" providerId="LiveId" clId="{DDD4F252-63DE-413C-AF00-044AE0A2A80D}" dt="2022-05-10T14:11:17.826" v="50" actId="26606"/>
          <ac:spMkLst>
            <pc:docMk/>
            <pc:sldMk cId="1533322668" sldId="267"/>
            <ac:spMk id="7" creationId="{7EA751B8-377B-420C-A438-9A2770FCFDB9}"/>
          </ac:spMkLst>
        </pc:spChg>
        <pc:spChg chg="add del">
          <ac:chgData name="Sarah Gothard" userId="0e53f415fda5f162" providerId="LiveId" clId="{DDD4F252-63DE-413C-AF00-044AE0A2A80D}" dt="2022-05-10T14:11:17.826" v="50" actId="26606"/>
          <ac:spMkLst>
            <pc:docMk/>
            <pc:sldMk cId="1533322668" sldId="267"/>
            <ac:spMk id="10" creationId="{32BC26D8-82FB-445E-AA49-62A77D7C1EE0}"/>
          </ac:spMkLst>
        </pc:spChg>
        <pc:spChg chg="add del">
          <ac:chgData name="Sarah Gothard" userId="0e53f415fda5f162" providerId="LiveId" clId="{DDD4F252-63DE-413C-AF00-044AE0A2A80D}" dt="2022-05-10T14:11:17.826" v="50" actId="26606"/>
          <ac:spMkLst>
            <pc:docMk/>
            <pc:sldMk cId="1533322668" sldId="267"/>
            <ac:spMk id="12" creationId="{CB44330D-EA18-4254-AA95-EB49948539B8}"/>
          </ac:spMkLst>
        </pc:spChg>
        <pc:spChg chg="add">
          <ac:chgData name="Sarah Gothard" userId="0e53f415fda5f162" providerId="LiveId" clId="{DDD4F252-63DE-413C-AF00-044AE0A2A80D}" dt="2022-05-10T14:11:17.826" v="50" actId="26606"/>
          <ac:spMkLst>
            <pc:docMk/>
            <pc:sldMk cId="1533322668" sldId="267"/>
            <ac:spMk id="17" creationId="{32BC26D8-82FB-445E-AA49-62A77D7C1EE0}"/>
          </ac:spMkLst>
        </pc:spChg>
        <pc:spChg chg="add">
          <ac:chgData name="Sarah Gothard" userId="0e53f415fda5f162" providerId="LiveId" clId="{DDD4F252-63DE-413C-AF00-044AE0A2A80D}" dt="2022-05-10T14:11:17.826" v="50" actId="26606"/>
          <ac:spMkLst>
            <pc:docMk/>
            <pc:sldMk cId="1533322668" sldId="267"/>
            <ac:spMk id="19" creationId="{CB44330D-EA18-4254-AA95-EB49948539B8}"/>
          </ac:spMkLst>
        </pc:spChg>
        <pc:picChg chg="add del mod">
          <ac:chgData name="Sarah Gothard" userId="0e53f415fda5f162" providerId="LiveId" clId="{DDD4F252-63DE-413C-AF00-044AE0A2A80D}" dt="2022-05-10T14:11:15.466" v="48" actId="478"/>
          <ac:picMkLst>
            <pc:docMk/>
            <pc:sldMk cId="1533322668" sldId="267"/>
            <ac:picMk id="5" creationId="{8C23A6C2-A45D-428E-B750-7F1500A39CAA}"/>
          </ac:picMkLst>
        </pc:picChg>
        <pc:picChg chg="add mod">
          <ac:chgData name="Sarah Gothard" userId="0e53f415fda5f162" providerId="LiveId" clId="{DDD4F252-63DE-413C-AF00-044AE0A2A80D}" dt="2022-05-10T14:11:17.826" v="50" actId="26606"/>
          <ac:picMkLst>
            <pc:docMk/>
            <pc:sldMk cId="1533322668" sldId="267"/>
            <ac:picMk id="9" creationId="{50BFAB48-BA8A-4922-999D-B757AEC35E3B}"/>
          </ac:picMkLst>
        </pc:picChg>
      </pc:sldChg>
      <pc:sldChg chg="add del">
        <pc:chgData name="Sarah Gothard" userId="0e53f415fda5f162" providerId="LiveId" clId="{DDD4F252-63DE-413C-AF00-044AE0A2A80D}" dt="2022-05-10T14:01:56.461" v="14" actId="47"/>
        <pc:sldMkLst>
          <pc:docMk/>
          <pc:sldMk cId="3497005064" sldId="267"/>
        </pc:sldMkLst>
      </pc:sldChg>
      <pc:sldChg chg="addSp delSp modSp new mod setBg">
        <pc:chgData name="Sarah Gothard" userId="0e53f415fda5f162" providerId="LiveId" clId="{DDD4F252-63DE-413C-AF00-044AE0A2A80D}" dt="2022-05-10T14:05:13.095" v="31" actId="27614"/>
        <pc:sldMkLst>
          <pc:docMk/>
          <pc:sldMk cId="211817818" sldId="268"/>
        </pc:sldMkLst>
        <pc:spChg chg="del">
          <ac:chgData name="Sarah Gothard" userId="0e53f415fda5f162" providerId="LiveId" clId="{DDD4F252-63DE-413C-AF00-044AE0A2A80D}" dt="2022-05-10T14:03:47.232" v="29" actId="26606"/>
          <ac:spMkLst>
            <pc:docMk/>
            <pc:sldMk cId="211817818" sldId="268"/>
            <ac:spMk id="2" creationId="{4958391D-D39E-42F9-AE3E-43D82657C9FC}"/>
          </ac:spMkLst>
        </pc:spChg>
        <pc:spChg chg="del">
          <ac:chgData name="Sarah Gothard" userId="0e53f415fda5f162" providerId="LiveId" clId="{DDD4F252-63DE-413C-AF00-044AE0A2A80D}" dt="2022-05-10T14:03:47.232" v="29" actId="26606"/>
          <ac:spMkLst>
            <pc:docMk/>
            <pc:sldMk cId="211817818" sldId="268"/>
            <ac:spMk id="3" creationId="{77CF030C-DC83-4FE6-A845-D4E32089FCCB}"/>
          </ac:spMkLst>
        </pc:spChg>
        <pc:spChg chg="add">
          <ac:chgData name="Sarah Gothard" userId="0e53f415fda5f162" providerId="LiveId" clId="{DDD4F252-63DE-413C-AF00-044AE0A2A80D}" dt="2022-05-10T14:03:47.232" v="29" actId="26606"/>
          <ac:spMkLst>
            <pc:docMk/>
            <pc:sldMk cId="211817818" sldId="268"/>
            <ac:spMk id="10" creationId="{32BC26D8-82FB-445E-AA49-62A77D7C1EE0}"/>
          </ac:spMkLst>
        </pc:spChg>
        <pc:spChg chg="add">
          <ac:chgData name="Sarah Gothard" userId="0e53f415fda5f162" providerId="LiveId" clId="{DDD4F252-63DE-413C-AF00-044AE0A2A80D}" dt="2022-05-10T14:03:47.232" v="29" actId="26606"/>
          <ac:spMkLst>
            <pc:docMk/>
            <pc:sldMk cId="211817818" sldId="268"/>
            <ac:spMk id="12" creationId="{CB44330D-EA18-4254-AA95-EB49948539B8}"/>
          </ac:spMkLst>
        </pc:spChg>
        <pc:picChg chg="add mod">
          <ac:chgData name="Sarah Gothard" userId="0e53f415fda5f162" providerId="LiveId" clId="{DDD4F252-63DE-413C-AF00-044AE0A2A80D}" dt="2022-05-10T14:05:13.095" v="31" actId="27614"/>
          <ac:picMkLst>
            <pc:docMk/>
            <pc:sldMk cId="211817818" sldId="268"/>
            <ac:picMk id="5" creationId="{D4B9397F-0F1D-4994-8617-9219D7D23954}"/>
          </ac:picMkLst>
        </pc:picChg>
      </pc:sldChg>
      <pc:sldChg chg="add del">
        <pc:chgData name="Sarah Gothard" userId="0e53f415fda5f162" providerId="LiveId" clId="{DDD4F252-63DE-413C-AF00-044AE0A2A80D}" dt="2022-05-10T14:01:56.461" v="14" actId="47"/>
        <pc:sldMkLst>
          <pc:docMk/>
          <pc:sldMk cId="3163777991" sldId="268"/>
        </pc:sldMkLst>
      </pc:sldChg>
      <pc:sldChg chg="addSp delSp modSp new mod setBg">
        <pc:chgData name="Sarah Gothard" userId="0e53f415fda5f162" providerId="LiveId" clId="{DDD4F252-63DE-413C-AF00-044AE0A2A80D}" dt="2022-05-10T14:05:17.844" v="33" actId="26606"/>
        <pc:sldMkLst>
          <pc:docMk/>
          <pc:sldMk cId="1025828481" sldId="269"/>
        </pc:sldMkLst>
        <pc:spChg chg="del">
          <ac:chgData name="Sarah Gothard" userId="0e53f415fda5f162" providerId="LiveId" clId="{DDD4F252-63DE-413C-AF00-044AE0A2A80D}" dt="2022-05-10T14:05:17.844" v="33" actId="26606"/>
          <ac:spMkLst>
            <pc:docMk/>
            <pc:sldMk cId="1025828481" sldId="269"/>
            <ac:spMk id="2" creationId="{6EB52769-EA52-49DC-8C5A-147618A95D61}"/>
          </ac:spMkLst>
        </pc:spChg>
        <pc:spChg chg="del">
          <ac:chgData name="Sarah Gothard" userId="0e53f415fda5f162" providerId="LiveId" clId="{DDD4F252-63DE-413C-AF00-044AE0A2A80D}" dt="2022-05-10T14:05:17.844" v="33" actId="26606"/>
          <ac:spMkLst>
            <pc:docMk/>
            <pc:sldMk cId="1025828481" sldId="269"/>
            <ac:spMk id="3" creationId="{C696A74E-89BA-4D37-A4D0-41F5B6CFDA77}"/>
          </ac:spMkLst>
        </pc:spChg>
        <pc:spChg chg="add">
          <ac:chgData name="Sarah Gothard" userId="0e53f415fda5f162" providerId="LiveId" clId="{DDD4F252-63DE-413C-AF00-044AE0A2A80D}" dt="2022-05-10T14:05:17.844" v="33" actId="26606"/>
          <ac:spMkLst>
            <pc:docMk/>
            <pc:sldMk cId="1025828481" sldId="269"/>
            <ac:spMk id="10" creationId="{32BC26D8-82FB-445E-AA49-62A77D7C1EE0}"/>
          </ac:spMkLst>
        </pc:spChg>
        <pc:spChg chg="add">
          <ac:chgData name="Sarah Gothard" userId="0e53f415fda5f162" providerId="LiveId" clId="{DDD4F252-63DE-413C-AF00-044AE0A2A80D}" dt="2022-05-10T14:05:17.844" v="33" actId="26606"/>
          <ac:spMkLst>
            <pc:docMk/>
            <pc:sldMk cId="1025828481" sldId="269"/>
            <ac:spMk id="12" creationId="{CB44330D-EA18-4254-AA95-EB49948539B8}"/>
          </ac:spMkLst>
        </pc:spChg>
        <pc:picChg chg="add mod">
          <ac:chgData name="Sarah Gothard" userId="0e53f415fda5f162" providerId="LiveId" clId="{DDD4F252-63DE-413C-AF00-044AE0A2A80D}" dt="2022-05-10T14:05:17.844" v="33" actId="26606"/>
          <ac:picMkLst>
            <pc:docMk/>
            <pc:sldMk cId="1025828481" sldId="269"/>
            <ac:picMk id="5" creationId="{7155CD1D-2F26-404A-B276-5E91A3705A98}"/>
          </ac:picMkLst>
        </pc:picChg>
      </pc:sldChg>
      <pc:sldChg chg="addSp delSp add del setBg delDesignElem">
        <pc:chgData name="Sarah Gothard" userId="0e53f415fda5f162" providerId="LiveId" clId="{DDD4F252-63DE-413C-AF00-044AE0A2A80D}" dt="2022-05-10T14:05:24.740" v="37"/>
        <pc:sldMkLst>
          <pc:docMk/>
          <pc:sldMk cId="3247396465" sldId="270"/>
        </pc:sldMkLst>
        <pc:spChg chg="add del">
          <ac:chgData name="Sarah Gothard" userId="0e53f415fda5f162" providerId="LiveId" clId="{DDD4F252-63DE-413C-AF00-044AE0A2A80D}" dt="2022-05-10T14:05:24.740" v="37"/>
          <ac:spMkLst>
            <pc:docMk/>
            <pc:sldMk cId="3247396465" sldId="270"/>
            <ac:spMk id="25" creationId="{32BC26D8-82FB-445E-AA49-62A77D7C1EE0}"/>
          </ac:spMkLst>
        </pc:spChg>
        <pc:spChg chg="add del">
          <ac:chgData name="Sarah Gothard" userId="0e53f415fda5f162" providerId="LiveId" clId="{DDD4F252-63DE-413C-AF00-044AE0A2A80D}" dt="2022-05-10T14:05:24.740" v="37"/>
          <ac:spMkLst>
            <pc:docMk/>
            <pc:sldMk cId="3247396465" sldId="270"/>
            <ac:spMk id="27" creationId="{CB44330D-EA18-4254-AA95-EB49948539B8}"/>
          </ac:spMkLst>
        </pc:spChg>
      </pc:sldChg>
      <pc:sldChg chg="addSp delSp add del setBg delDesignElem">
        <pc:chgData name="Sarah Gothard" userId="0e53f415fda5f162" providerId="LiveId" clId="{DDD4F252-63DE-413C-AF00-044AE0A2A80D}" dt="2022-05-10T14:05:24.740" v="37"/>
        <pc:sldMkLst>
          <pc:docMk/>
          <pc:sldMk cId="1974615562" sldId="271"/>
        </pc:sldMkLst>
        <pc:spChg chg="add del">
          <ac:chgData name="Sarah Gothard" userId="0e53f415fda5f162" providerId="LiveId" clId="{DDD4F252-63DE-413C-AF00-044AE0A2A80D}" dt="2022-05-10T14:05:24.740" v="37"/>
          <ac:spMkLst>
            <pc:docMk/>
            <pc:sldMk cId="1974615562" sldId="271"/>
            <ac:spMk id="10" creationId="{32BC26D8-82FB-445E-AA49-62A77D7C1EE0}"/>
          </ac:spMkLst>
        </pc:spChg>
        <pc:spChg chg="add del">
          <ac:chgData name="Sarah Gothard" userId="0e53f415fda5f162" providerId="LiveId" clId="{DDD4F252-63DE-413C-AF00-044AE0A2A80D}" dt="2022-05-10T14:05:24.740" v="37"/>
          <ac:spMkLst>
            <pc:docMk/>
            <pc:sldMk cId="1974615562" sldId="271"/>
            <ac:spMk id="12" creationId="{CB44330D-EA18-4254-AA95-EB49948539B8}"/>
          </ac:spMkLst>
        </pc:spChg>
      </pc:sldChg>
      <pc:sldChg chg="addSp delSp modSp new mod setBg">
        <pc:chgData name="Sarah Gothard" userId="0e53f415fda5f162" providerId="LiveId" clId="{DDD4F252-63DE-413C-AF00-044AE0A2A80D}" dt="2022-05-10T14:05:59.772" v="40" actId="26606"/>
        <pc:sldMkLst>
          <pc:docMk/>
          <pc:sldMk cId="880203738" sldId="272"/>
        </pc:sldMkLst>
        <pc:spChg chg="del">
          <ac:chgData name="Sarah Gothard" userId="0e53f415fda5f162" providerId="LiveId" clId="{DDD4F252-63DE-413C-AF00-044AE0A2A80D}" dt="2022-05-10T14:05:59.772" v="40" actId="26606"/>
          <ac:spMkLst>
            <pc:docMk/>
            <pc:sldMk cId="880203738" sldId="272"/>
            <ac:spMk id="2" creationId="{861246E0-059D-442F-AC96-2733FF833260}"/>
          </ac:spMkLst>
        </pc:spChg>
        <pc:spChg chg="del">
          <ac:chgData name="Sarah Gothard" userId="0e53f415fda5f162" providerId="LiveId" clId="{DDD4F252-63DE-413C-AF00-044AE0A2A80D}" dt="2022-05-10T14:05:59.772" v="40" actId="26606"/>
          <ac:spMkLst>
            <pc:docMk/>
            <pc:sldMk cId="880203738" sldId="272"/>
            <ac:spMk id="3" creationId="{E19274F6-A136-4C89-B80D-8FFE0EF07948}"/>
          </ac:spMkLst>
        </pc:spChg>
        <pc:spChg chg="add">
          <ac:chgData name="Sarah Gothard" userId="0e53f415fda5f162" providerId="LiveId" clId="{DDD4F252-63DE-413C-AF00-044AE0A2A80D}" dt="2022-05-10T14:05:59.772" v="40" actId="26606"/>
          <ac:spMkLst>
            <pc:docMk/>
            <pc:sldMk cId="880203738" sldId="272"/>
            <ac:spMk id="10" creationId="{32BC26D8-82FB-445E-AA49-62A77D7C1EE0}"/>
          </ac:spMkLst>
        </pc:spChg>
        <pc:spChg chg="add">
          <ac:chgData name="Sarah Gothard" userId="0e53f415fda5f162" providerId="LiveId" clId="{DDD4F252-63DE-413C-AF00-044AE0A2A80D}" dt="2022-05-10T14:05:59.772" v="40" actId="26606"/>
          <ac:spMkLst>
            <pc:docMk/>
            <pc:sldMk cId="880203738" sldId="272"/>
            <ac:spMk id="12" creationId="{CB44330D-EA18-4254-AA95-EB49948539B8}"/>
          </ac:spMkLst>
        </pc:spChg>
        <pc:picChg chg="add mod">
          <ac:chgData name="Sarah Gothard" userId="0e53f415fda5f162" providerId="LiveId" clId="{DDD4F252-63DE-413C-AF00-044AE0A2A80D}" dt="2022-05-10T14:05:59.772" v="40" actId="26606"/>
          <ac:picMkLst>
            <pc:docMk/>
            <pc:sldMk cId="880203738" sldId="272"/>
            <ac:picMk id="5" creationId="{29DA82FD-ED56-4BF9-96AB-7D8E105E5CBB}"/>
          </ac:picMkLst>
        </pc:picChg>
      </pc:sldChg>
      <pc:sldChg chg="addSp delSp modSp new mod setBg">
        <pc:chgData name="Sarah Gothard" userId="0e53f415fda5f162" providerId="LiveId" clId="{DDD4F252-63DE-413C-AF00-044AE0A2A80D}" dt="2022-05-10T14:10:11.953" v="44" actId="27614"/>
        <pc:sldMkLst>
          <pc:docMk/>
          <pc:sldMk cId="3823302653" sldId="275"/>
        </pc:sldMkLst>
        <pc:spChg chg="del">
          <ac:chgData name="Sarah Gothard" userId="0e53f415fda5f162" providerId="LiveId" clId="{DDD4F252-63DE-413C-AF00-044AE0A2A80D}" dt="2022-05-10T14:09:25.907" v="43" actId="26606"/>
          <ac:spMkLst>
            <pc:docMk/>
            <pc:sldMk cId="3823302653" sldId="275"/>
            <ac:spMk id="2" creationId="{F44A995D-8C52-4276-9EC2-B263F11FEB90}"/>
          </ac:spMkLst>
        </pc:spChg>
        <pc:spChg chg="del">
          <ac:chgData name="Sarah Gothard" userId="0e53f415fda5f162" providerId="LiveId" clId="{DDD4F252-63DE-413C-AF00-044AE0A2A80D}" dt="2022-05-10T14:09:25.907" v="43" actId="26606"/>
          <ac:spMkLst>
            <pc:docMk/>
            <pc:sldMk cId="3823302653" sldId="275"/>
            <ac:spMk id="3" creationId="{2EFF71FC-2C76-4632-BB5D-42C21B0352A7}"/>
          </ac:spMkLst>
        </pc:spChg>
        <pc:spChg chg="add">
          <ac:chgData name="Sarah Gothard" userId="0e53f415fda5f162" providerId="LiveId" clId="{DDD4F252-63DE-413C-AF00-044AE0A2A80D}" dt="2022-05-10T14:09:25.907" v="43" actId="26606"/>
          <ac:spMkLst>
            <pc:docMk/>
            <pc:sldMk cId="3823302653" sldId="275"/>
            <ac:spMk id="10" creationId="{32BC26D8-82FB-445E-AA49-62A77D7C1EE0}"/>
          </ac:spMkLst>
        </pc:spChg>
        <pc:spChg chg="add">
          <ac:chgData name="Sarah Gothard" userId="0e53f415fda5f162" providerId="LiveId" clId="{DDD4F252-63DE-413C-AF00-044AE0A2A80D}" dt="2022-05-10T14:09:25.907" v="43" actId="26606"/>
          <ac:spMkLst>
            <pc:docMk/>
            <pc:sldMk cId="3823302653" sldId="275"/>
            <ac:spMk id="12" creationId="{CB44330D-EA18-4254-AA95-EB49948539B8}"/>
          </ac:spMkLst>
        </pc:spChg>
        <pc:picChg chg="add mod">
          <ac:chgData name="Sarah Gothard" userId="0e53f415fda5f162" providerId="LiveId" clId="{DDD4F252-63DE-413C-AF00-044AE0A2A80D}" dt="2022-05-10T14:10:11.953" v="44" actId="27614"/>
          <ac:picMkLst>
            <pc:docMk/>
            <pc:sldMk cId="3823302653" sldId="275"/>
            <ac:picMk id="5" creationId="{E22F55A1-4BCF-464D-B73F-2D32FFB4E48D}"/>
          </ac:picMkLst>
        </pc:picChg>
      </pc:sldChg>
      <pc:sldChg chg="addSp delSp modSp new mod setBg">
        <pc:chgData name="Sarah Gothard" userId="0e53f415fda5f162" providerId="LiveId" clId="{DDD4F252-63DE-413C-AF00-044AE0A2A80D}" dt="2022-05-10T14:10:16.282" v="47" actId="26606"/>
        <pc:sldMkLst>
          <pc:docMk/>
          <pc:sldMk cId="2523460460" sldId="276"/>
        </pc:sldMkLst>
        <pc:spChg chg="del">
          <ac:chgData name="Sarah Gothard" userId="0e53f415fda5f162" providerId="LiveId" clId="{DDD4F252-63DE-413C-AF00-044AE0A2A80D}" dt="2022-05-10T14:10:16.282" v="47" actId="26606"/>
          <ac:spMkLst>
            <pc:docMk/>
            <pc:sldMk cId="2523460460" sldId="276"/>
            <ac:spMk id="2" creationId="{4C49CB2A-481D-4F5B-A8B8-B8E0D73DAD8D}"/>
          </ac:spMkLst>
        </pc:spChg>
        <pc:spChg chg="del">
          <ac:chgData name="Sarah Gothard" userId="0e53f415fda5f162" providerId="LiveId" clId="{DDD4F252-63DE-413C-AF00-044AE0A2A80D}" dt="2022-05-10T14:10:16.282" v="47" actId="26606"/>
          <ac:spMkLst>
            <pc:docMk/>
            <pc:sldMk cId="2523460460" sldId="276"/>
            <ac:spMk id="3" creationId="{57457B12-DC11-4049-8ACF-A5813B8955A3}"/>
          </ac:spMkLst>
        </pc:spChg>
        <pc:spChg chg="add">
          <ac:chgData name="Sarah Gothard" userId="0e53f415fda5f162" providerId="LiveId" clId="{DDD4F252-63DE-413C-AF00-044AE0A2A80D}" dt="2022-05-10T14:10:16.282" v="47" actId="26606"/>
          <ac:spMkLst>
            <pc:docMk/>
            <pc:sldMk cId="2523460460" sldId="276"/>
            <ac:spMk id="10" creationId="{32BC26D8-82FB-445E-AA49-62A77D7C1EE0}"/>
          </ac:spMkLst>
        </pc:spChg>
        <pc:spChg chg="add">
          <ac:chgData name="Sarah Gothard" userId="0e53f415fda5f162" providerId="LiveId" clId="{DDD4F252-63DE-413C-AF00-044AE0A2A80D}" dt="2022-05-10T14:10:16.282" v="47" actId="26606"/>
          <ac:spMkLst>
            <pc:docMk/>
            <pc:sldMk cId="2523460460" sldId="276"/>
            <ac:spMk id="12" creationId="{CB44330D-EA18-4254-AA95-EB49948539B8}"/>
          </ac:spMkLst>
        </pc:spChg>
        <pc:picChg chg="add mod">
          <ac:chgData name="Sarah Gothard" userId="0e53f415fda5f162" providerId="LiveId" clId="{DDD4F252-63DE-413C-AF00-044AE0A2A80D}" dt="2022-05-10T14:10:16.282" v="47" actId="26606"/>
          <ac:picMkLst>
            <pc:docMk/>
            <pc:sldMk cId="2523460460" sldId="276"/>
            <ac:picMk id="5" creationId="{1A96AC51-56A3-4248-998F-21F100BCB32D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0A7F7E-3E35-4584-8ACC-07E016FD1C66}" type="datetimeFigureOut">
              <a:rPr lang="en-US" smtClean="0"/>
              <a:t>5/10/2022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384B2A-4DB2-4667-8E88-08E1FD0320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7245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384B2A-4DB2-4667-8E88-08E1FD03209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0088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E6D62-C8B2-459E-B92C-3154CE372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E92798-2E4D-4E96-8E1A-8116DAA1AE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48802C-8456-4047-A191-008CC4742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4FFE5-0BFF-47CB-966A-48AF86AC63ED}" type="datetime1">
              <a:rPr lang="en-US" smtClean="0"/>
              <a:t>5/10/2022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DACAE3-C0D2-47B3-AF5B-2AEC76CEA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86BCB8-3ECF-4383-A6D0-F3E8E6A47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650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CFBE4D-4783-473A-85F3-7496C3C5F8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549638-F527-4DC8-8822-8E0796ECC3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05C6C3-0914-4A1D-959A-57F8E3BF7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94CAE-A8AD-47D4-9659-176189D52A61}" type="datetime1">
              <a:rPr lang="en-US" smtClean="0"/>
              <a:t>5/10/2022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DE625E-633A-4B2E-9A36-99342A5F85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DA7D38-D51E-45D0-A19C-2F0B3196B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106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2D26EDF-88E3-4CBC-9F46-2180CA80DE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F8DA41-86ED-43AA-9024-ED4273CAFC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475F70-DC7A-4C24-BB15-F0E06C65D6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D3DC1-C109-4E2F-A0F3-CF8B05410C0F}" type="datetime1">
              <a:rPr lang="en-US" smtClean="0"/>
              <a:t>5/10/2022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EF43FF-0865-4CDB-9490-350D34A574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43320C-1077-4664-ABCB-7D25D97CF3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569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B3D12E-2847-41A2-9D21-3773155790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7586FB-4064-4432-B8EA-34C7305518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DD7810-B463-48CD-A259-51455977DB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34F28-2223-4191-AE66-4E6D78351EE8}" type="datetime1">
              <a:rPr lang="en-US" smtClean="0"/>
              <a:t>5/10/2022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88510C-5413-42DF-8C2A-71168206C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E19DF3-B314-4A18-99CD-BB081D906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4910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366FF-2A6A-4F0F-8C4B-C30608E253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583830-7008-461D-8ADE-0423FFA568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045208-6FF2-438A-A108-010F0B4F44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732F9-8C63-4F04-814B-F706B881F15C}" type="datetime1">
              <a:rPr lang="en-US" smtClean="0"/>
              <a:t>5/10/2022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DF6A63-4FBB-4427-8DF6-7E3D3BBE6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5DACBC-23DE-49E9-995F-67C40E2EE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064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2BF1F-49E2-4073-B7C6-B05E615B71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75DA8E-3C93-432C-B9DA-2C9A04F2BA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717AB7-4872-4030-8997-B58A88A3D8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4489B9-35EF-4F5D-98ED-CBADE96FBA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14D1B-937C-491F-B4FE-24B941EE4A3E}" type="datetime1">
              <a:rPr lang="en-US" smtClean="0"/>
              <a:t>5/10/2022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018DF6-FEC0-46C3-9E8E-9DB000A31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A1760A-1F11-4439-A07C-4CDE313C0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358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1AA3D7-1C65-4D03-8388-E29AEB4013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19C93E-85BB-42B4-A210-3425FE29AF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AACA51-711A-4B3D-A3F2-B761782E4F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98420F2-C661-42AF-B6FC-41E891BED2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8D47C70-11AE-48C2-A507-1054686115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B9254BB-FAAE-442F-ACD7-467DCE5985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3FB54-87DB-42F7-940F-B0D2EE3DD49A}" type="datetime1">
              <a:rPr lang="en-US" smtClean="0"/>
              <a:t>5/10/2022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7664575-6C40-48B2-8460-8712B73892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C611DED-D689-4FAF-A5EC-23384A08C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475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77E909-5608-4390-AF20-299C682F11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94D466-678C-43BC-B89B-57AD17613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80FE7-49EC-4DF6-8827-158FFF28EDB0}" type="datetime1">
              <a:rPr lang="en-US" smtClean="0"/>
              <a:t>5/10/2022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25B212-7F07-46B1-925A-16DA64A59E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875088-8DD7-43C1-AA5C-13353C7E5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292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5702AAC-7655-4DEB-AAF7-0AB2E13B2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BA78A-7837-4AC4-991F-D29DB90EACFC}" type="datetime1">
              <a:rPr lang="en-US" smtClean="0"/>
              <a:t>5/10/2022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EAE79A4-DD70-404F-B99C-B862E4A40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C032F5-70C7-4C25-BBF4-3850A7B08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52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4C67D-CA0E-4B5B-948E-FBC924959D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3B4B0B-1ABB-432C-AEFC-E3B3E1B91D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278A6D-E09B-47AB-9FFB-862E7ABE69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ED34D7-5344-41C5-B72F-67ED444106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3242B-EAC0-400F-9A83-C88DACD9B9FC}" type="datetime1">
              <a:rPr lang="en-US" smtClean="0"/>
              <a:t>5/10/2022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562FBB-E28D-42CD-B4A7-3B544F599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F02530-55EC-4D57-86FC-9568C63391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555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B5663-8C2D-4085-8FDD-5662143F11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F633EA-A9D8-4FB6-9D1E-BE8D4C5AF8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D1D2BF-B960-46AC-A48E-8EDB76C330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8497C9-9A5C-4A19-A27A-05687C51E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5F14A-113B-46BC-911F-FA3921405251}" type="datetime1">
              <a:rPr lang="en-US" smtClean="0"/>
              <a:t>5/10/2022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1EA8B0-580F-43D4-A831-0CF1BB5F5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62B626-2F17-4761-9682-00864F05B2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505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D93D115-4A8E-4FE6-AB14-294B65AD7E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7B10C1-4DEB-4AE4-9241-0AF840DC93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B31172-7673-493E-817C-898A8A6874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234A12-B327-4EEC-85C7-0A215522AB73}" type="datetime1">
              <a:rPr lang="en-US" smtClean="0"/>
              <a:t>5/10/2022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B01D31-E52A-4033-82E2-D7A71AADBA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3FD705-72FC-46DA-A4EB-C81AD80D9C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941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Rectangle 71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984C124-705A-45EE-843B-BF2A952C62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570226"/>
            <a:ext cx="10905066" cy="1717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9332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2" name="Picture 11" descr="Shape&#10;&#10;Description automatically generated with medium confidence">
            <a:extLst>
              <a:ext uri="{FF2B5EF4-FFF2-40B4-BE49-F238E27FC236}">
                <a16:creationId xmlns:a16="http://schemas.microsoft.com/office/drawing/2014/main" id="{87AD4FEE-8685-4B82-A20D-6BD406AFF2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2093130"/>
            <a:ext cx="10905066" cy="2671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82395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Content Placeholder 4" descr="Shape&#10;&#10;Description automatically generated with medium confidence">
            <a:extLst>
              <a:ext uri="{FF2B5EF4-FFF2-40B4-BE49-F238E27FC236}">
                <a16:creationId xmlns:a16="http://schemas.microsoft.com/office/drawing/2014/main" id="{F6A34065-A302-420A-9CC0-CCA3728C5E2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39207" y="643467"/>
            <a:ext cx="10713586" cy="5571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71440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155CD1D-2F26-404A-B276-5E91A3705A9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77021" y="643467"/>
            <a:ext cx="10037957" cy="5571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58284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29DA82FD-ED56-4BF9-96AB-7D8E105E5CB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65852" y="643467"/>
            <a:ext cx="9860296" cy="5571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02037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 descr="Shape&#10;&#10;Description automatically generated with medium confidence">
            <a:extLst>
              <a:ext uri="{FF2B5EF4-FFF2-40B4-BE49-F238E27FC236}">
                <a16:creationId xmlns:a16="http://schemas.microsoft.com/office/drawing/2014/main" id="{87AD4FEE-8685-4B82-A20D-6BD406AFF2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2093130"/>
            <a:ext cx="10905066" cy="2671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77261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 descr="Shape&#10;&#10;Description automatically generated with medium confidence">
            <a:extLst>
              <a:ext uri="{FF2B5EF4-FFF2-40B4-BE49-F238E27FC236}">
                <a16:creationId xmlns:a16="http://schemas.microsoft.com/office/drawing/2014/main" id="{F6A34065-A302-420A-9CC0-CCA3728C5E2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39207" y="643467"/>
            <a:ext cx="10713586" cy="5571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05578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50BFAB48-BA8A-4922-999D-B757AEC35E3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743628"/>
            <a:ext cx="10905066" cy="53707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33226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 descr="Shape&#10;&#10;Description automatically generated with medium confidence">
            <a:extLst>
              <a:ext uri="{FF2B5EF4-FFF2-40B4-BE49-F238E27FC236}">
                <a16:creationId xmlns:a16="http://schemas.microsoft.com/office/drawing/2014/main" id="{D4B9397F-0F1D-4994-8617-9219D7D2395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21834" y="643467"/>
            <a:ext cx="9948331" cy="5571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178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2" name="Picture 11" descr="Shape&#10;&#10;Description automatically generated with medium confidence">
            <a:extLst>
              <a:ext uri="{FF2B5EF4-FFF2-40B4-BE49-F238E27FC236}">
                <a16:creationId xmlns:a16="http://schemas.microsoft.com/office/drawing/2014/main" id="{87AD4FEE-8685-4B82-A20D-6BD406AFF2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2093130"/>
            <a:ext cx="10905066" cy="2671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93119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Content Placeholder 4" descr="Shape&#10;&#10;Description automatically generated with medium confidence">
            <a:extLst>
              <a:ext uri="{FF2B5EF4-FFF2-40B4-BE49-F238E27FC236}">
                <a16:creationId xmlns:a16="http://schemas.microsoft.com/office/drawing/2014/main" id="{F6A34065-A302-420A-9CC0-CCA3728C5E2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39207" y="643467"/>
            <a:ext cx="10713586" cy="5571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13697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 descr="Shape&#10;&#10;Description automatically generated with medium confidence">
            <a:extLst>
              <a:ext uri="{FF2B5EF4-FFF2-40B4-BE49-F238E27FC236}">
                <a16:creationId xmlns:a16="http://schemas.microsoft.com/office/drawing/2014/main" id="{E22F55A1-4BCF-464D-B73F-2D32FFB4E48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37605" y="643467"/>
            <a:ext cx="10316790" cy="5571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33026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A96AC51-56A3-4248-998F-21F100BCB32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43941" y="643467"/>
            <a:ext cx="9904118" cy="5571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34604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581</TotalTime>
  <Words>43</Words>
  <Application>Microsoft Office PowerPoint</Application>
  <PresentationFormat>Widescreen</PresentationFormat>
  <Paragraphs>2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26</cp:revision>
  <dcterms:created xsi:type="dcterms:W3CDTF">2020-12-27T20:40:58Z</dcterms:created>
  <dcterms:modified xsi:type="dcterms:W3CDTF">2022-05-10T14:11:24Z</dcterms:modified>
</cp:coreProperties>
</file>