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96" r:id="rId1"/>
  </p:sldMasterIdLst>
  <p:notesMasterIdLst>
    <p:notesMasterId r:id="rId10"/>
  </p:notesMasterIdLst>
  <p:handoutMasterIdLst>
    <p:handoutMasterId r:id="rId11"/>
  </p:handoutMasterIdLst>
  <p:sldIdLst>
    <p:sldId id="256" r:id="rId2"/>
    <p:sldId id="266" r:id="rId3"/>
    <p:sldId id="267" r:id="rId4"/>
    <p:sldId id="268" r:id="rId5"/>
    <p:sldId id="269" r:id="rId6"/>
    <p:sldId id="270" r:id="rId7"/>
    <p:sldId id="271" r:id="rId8"/>
    <p:sldId id="272" r:id="rId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47B52C7-F4AB-4ECB-8F07-E77793F7CE2A}" v="1" dt="2022-01-01T19:48:54.769"/>
  </p1510:revLst>
</p1510:revInfo>
</file>

<file path=ppt/tableStyles.xml><?xml version="1.0" encoding="utf-8"?>
<a:tblStyleLst xmlns:a="http://schemas.openxmlformats.org/drawingml/2006/main" def="{21E4AEA4-8DFA-4A89-87EB-49C32662AFE0}">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459" autoAdjust="0"/>
    <p:restoredTop sz="91160" autoAdjust="0"/>
  </p:normalViewPr>
  <p:slideViewPr>
    <p:cSldViewPr snapToGrid="0" showGuides="1">
      <p:cViewPr varScale="1">
        <p:scale>
          <a:sx n="63" d="100"/>
          <a:sy n="63" d="100"/>
        </p:scale>
        <p:origin x="300" y="78"/>
      </p:cViewPr>
      <p:guideLst>
        <p:guide orient="horz" pos="2160"/>
        <p:guide pos="3840"/>
      </p:guideLst>
    </p:cSldViewPr>
  </p:slideViewPr>
  <p:notesTextViewPr>
    <p:cViewPr>
      <p:scale>
        <a:sx n="1" d="1"/>
        <a:sy n="1" d="1"/>
      </p:scale>
      <p:origin x="0" y="0"/>
    </p:cViewPr>
  </p:notesTextViewPr>
  <p:notesViewPr>
    <p:cSldViewPr snapToGrid="0" showGuides="1">
      <p:cViewPr varScale="1">
        <p:scale>
          <a:sx n="76" d="100"/>
          <a:sy n="76" d="100"/>
        </p:scale>
        <p:origin x="1710" y="9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17" Type="http://schemas.microsoft.com/office/2015/10/relationships/revisionInfo" Target="revisionInfo.xml"/><Relationship Id="rId2" Type="http://schemas.openxmlformats.org/officeDocument/2006/relationships/slide" Target="slides/slide1.xml"/><Relationship Id="rId16"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arah Gothard" userId="0e53f415fda5f162" providerId="LiveId" clId="{947B52C7-F4AB-4ECB-8F07-E77793F7CE2A}"/>
    <pc:docChg chg="undo custSel addSld delSld modSld">
      <pc:chgData name="Sarah Gothard" userId="0e53f415fda5f162" providerId="LiveId" clId="{947B52C7-F4AB-4ECB-8F07-E77793F7CE2A}" dt="2022-01-01T19:52:53.462" v="37" actId="26606"/>
      <pc:docMkLst>
        <pc:docMk/>
      </pc:docMkLst>
      <pc:sldChg chg="addSp delSp modSp mod">
        <pc:chgData name="Sarah Gothard" userId="0e53f415fda5f162" providerId="LiveId" clId="{947B52C7-F4AB-4ECB-8F07-E77793F7CE2A}" dt="2022-01-01T19:48:55.259" v="4" actId="962"/>
        <pc:sldMkLst>
          <pc:docMk/>
          <pc:sldMk cId="2910433961" sldId="256"/>
        </pc:sldMkLst>
        <pc:spChg chg="ord">
          <ac:chgData name="Sarah Gothard" userId="0e53f415fda5f162" providerId="LiveId" clId="{947B52C7-F4AB-4ECB-8F07-E77793F7CE2A}" dt="2022-01-01T19:48:42.639" v="2" actId="26606"/>
          <ac:spMkLst>
            <pc:docMk/>
            <pc:sldMk cId="2910433961" sldId="256"/>
            <ac:spMk id="4" creationId="{FD60A99A-3D3E-41F4-8FB2-F58BC94B1563}"/>
          </ac:spMkLst>
        </pc:spChg>
        <pc:spChg chg="del">
          <ac:chgData name="Sarah Gothard" userId="0e53f415fda5f162" providerId="LiveId" clId="{947B52C7-F4AB-4ECB-8F07-E77793F7CE2A}" dt="2022-01-01T19:48:42.639" v="2" actId="26606"/>
          <ac:spMkLst>
            <pc:docMk/>
            <pc:sldMk cId="2910433961" sldId="256"/>
            <ac:spMk id="72" creationId="{32BC26D8-82FB-445E-AA49-62A77D7C1EE0}"/>
          </ac:spMkLst>
        </pc:spChg>
        <pc:spChg chg="del">
          <ac:chgData name="Sarah Gothard" userId="0e53f415fda5f162" providerId="LiveId" clId="{947B52C7-F4AB-4ECB-8F07-E77793F7CE2A}" dt="2022-01-01T19:48:42.639" v="2" actId="26606"/>
          <ac:spMkLst>
            <pc:docMk/>
            <pc:sldMk cId="2910433961" sldId="256"/>
            <ac:spMk id="74" creationId="{CB44330D-EA18-4254-AA95-EB49948539B8}"/>
          </ac:spMkLst>
        </pc:spChg>
        <pc:spChg chg="add">
          <ac:chgData name="Sarah Gothard" userId="0e53f415fda5f162" providerId="LiveId" clId="{947B52C7-F4AB-4ECB-8F07-E77793F7CE2A}" dt="2022-01-01T19:48:42.639" v="2" actId="26606"/>
          <ac:spMkLst>
            <pc:docMk/>
            <pc:sldMk cId="2910433961" sldId="256"/>
            <ac:spMk id="79" creationId="{32BC26D8-82FB-445E-AA49-62A77D7C1EE0}"/>
          </ac:spMkLst>
        </pc:spChg>
        <pc:spChg chg="add">
          <ac:chgData name="Sarah Gothard" userId="0e53f415fda5f162" providerId="LiveId" clId="{947B52C7-F4AB-4ECB-8F07-E77793F7CE2A}" dt="2022-01-01T19:48:42.639" v="2" actId="26606"/>
          <ac:spMkLst>
            <pc:docMk/>
            <pc:sldMk cId="2910433961" sldId="256"/>
            <ac:spMk id="81" creationId="{CB44330D-EA18-4254-AA95-EB49948539B8}"/>
          </ac:spMkLst>
        </pc:spChg>
        <pc:picChg chg="add mod">
          <ac:chgData name="Sarah Gothard" userId="0e53f415fda5f162" providerId="LiveId" clId="{947B52C7-F4AB-4ECB-8F07-E77793F7CE2A}" dt="2022-01-01T19:48:55.259" v="4" actId="962"/>
          <ac:picMkLst>
            <pc:docMk/>
            <pc:sldMk cId="2910433961" sldId="256"/>
            <ac:picMk id="3" creationId="{2FE80C89-C1D7-4288-B865-8CC621C143C8}"/>
          </ac:picMkLst>
        </pc:picChg>
        <pc:picChg chg="del">
          <ac:chgData name="Sarah Gothard" userId="0e53f415fda5f162" providerId="LiveId" clId="{947B52C7-F4AB-4ECB-8F07-E77793F7CE2A}" dt="2022-01-01T19:48:40.875" v="0" actId="478"/>
          <ac:picMkLst>
            <pc:docMk/>
            <pc:sldMk cId="2910433961" sldId="256"/>
            <ac:picMk id="5" creationId="{1AE68C20-C265-4417-AD36-8699E5ADE8CA}"/>
          </ac:picMkLst>
        </pc:picChg>
      </pc:sldChg>
      <pc:sldChg chg="addSp delSp modSp mod">
        <pc:chgData name="Sarah Gothard" userId="0e53f415fda5f162" providerId="LiveId" clId="{947B52C7-F4AB-4ECB-8F07-E77793F7CE2A}" dt="2022-01-01T19:49:48.595" v="13" actId="26606"/>
        <pc:sldMkLst>
          <pc:docMk/>
          <pc:sldMk cId="20734884" sldId="266"/>
        </pc:sldMkLst>
        <pc:spChg chg="ord">
          <ac:chgData name="Sarah Gothard" userId="0e53f415fda5f162" providerId="LiveId" clId="{947B52C7-F4AB-4ECB-8F07-E77793F7CE2A}" dt="2022-01-01T19:49:48.595" v="13" actId="26606"/>
          <ac:spMkLst>
            <pc:docMk/>
            <pc:sldMk cId="20734884" sldId="266"/>
            <ac:spMk id="4" creationId="{1E30E8FD-15B7-4CA6-8207-5C4E741CBDD1}"/>
          </ac:spMkLst>
        </pc:spChg>
        <pc:spChg chg="del">
          <ac:chgData name="Sarah Gothard" userId="0e53f415fda5f162" providerId="LiveId" clId="{947B52C7-F4AB-4ECB-8F07-E77793F7CE2A}" dt="2022-01-01T19:49:48.595" v="13" actId="26606"/>
          <ac:spMkLst>
            <pc:docMk/>
            <pc:sldMk cId="20734884" sldId="266"/>
            <ac:spMk id="70" creationId="{32BC26D8-82FB-445E-AA49-62A77D7C1EE0}"/>
          </ac:spMkLst>
        </pc:spChg>
        <pc:spChg chg="del">
          <ac:chgData name="Sarah Gothard" userId="0e53f415fda5f162" providerId="LiveId" clId="{947B52C7-F4AB-4ECB-8F07-E77793F7CE2A}" dt="2022-01-01T19:49:48.595" v="13" actId="26606"/>
          <ac:spMkLst>
            <pc:docMk/>
            <pc:sldMk cId="20734884" sldId="266"/>
            <ac:spMk id="72" creationId="{CB44330D-EA18-4254-AA95-EB49948539B8}"/>
          </ac:spMkLst>
        </pc:spChg>
        <pc:spChg chg="add">
          <ac:chgData name="Sarah Gothard" userId="0e53f415fda5f162" providerId="LiveId" clId="{947B52C7-F4AB-4ECB-8F07-E77793F7CE2A}" dt="2022-01-01T19:49:48.595" v="13" actId="26606"/>
          <ac:spMkLst>
            <pc:docMk/>
            <pc:sldMk cId="20734884" sldId="266"/>
            <ac:spMk id="77" creationId="{32BC26D8-82FB-445E-AA49-62A77D7C1EE0}"/>
          </ac:spMkLst>
        </pc:spChg>
        <pc:spChg chg="add">
          <ac:chgData name="Sarah Gothard" userId="0e53f415fda5f162" providerId="LiveId" clId="{947B52C7-F4AB-4ECB-8F07-E77793F7CE2A}" dt="2022-01-01T19:49:48.595" v="13" actId="26606"/>
          <ac:spMkLst>
            <pc:docMk/>
            <pc:sldMk cId="20734884" sldId="266"/>
            <ac:spMk id="79" creationId="{CB44330D-EA18-4254-AA95-EB49948539B8}"/>
          </ac:spMkLst>
        </pc:spChg>
        <pc:picChg chg="add del">
          <ac:chgData name="Sarah Gothard" userId="0e53f415fda5f162" providerId="LiveId" clId="{947B52C7-F4AB-4ECB-8F07-E77793F7CE2A}" dt="2022-01-01T19:49:07.385" v="7" actId="22"/>
          <ac:picMkLst>
            <pc:docMk/>
            <pc:sldMk cId="20734884" sldId="266"/>
            <ac:picMk id="3" creationId="{68F09922-C395-4C72-8C63-8149AC33E927}"/>
          </ac:picMkLst>
        </pc:picChg>
        <pc:picChg chg="del">
          <ac:chgData name="Sarah Gothard" userId="0e53f415fda5f162" providerId="LiveId" clId="{947B52C7-F4AB-4ECB-8F07-E77793F7CE2A}" dt="2022-01-01T19:48:57.511" v="5" actId="478"/>
          <ac:picMkLst>
            <pc:docMk/>
            <pc:sldMk cId="20734884" sldId="266"/>
            <ac:picMk id="6" creationId="{5D12FF2C-FD0F-430B-A4ED-0D86E8909E2C}"/>
          </ac:picMkLst>
        </pc:picChg>
        <pc:picChg chg="add del">
          <ac:chgData name="Sarah Gothard" userId="0e53f415fda5f162" providerId="LiveId" clId="{947B52C7-F4AB-4ECB-8F07-E77793F7CE2A}" dt="2022-01-01T19:49:17.697" v="9" actId="22"/>
          <ac:picMkLst>
            <pc:docMk/>
            <pc:sldMk cId="20734884" sldId="266"/>
            <ac:picMk id="7" creationId="{6C18BB09-C98A-481E-8585-934269B60ECA}"/>
          </ac:picMkLst>
        </pc:picChg>
        <pc:picChg chg="add del">
          <ac:chgData name="Sarah Gothard" userId="0e53f415fda5f162" providerId="LiveId" clId="{947B52C7-F4AB-4ECB-8F07-E77793F7CE2A}" dt="2022-01-01T19:49:33.291" v="11" actId="22"/>
          <ac:picMkLst>
            <pc:docMk/>
            <pc:sldMk cId="20734884" sldId="266"/>
            <ac:picMk id="9" creationId="{9220AC91-2739-405E-9308-DE66F79210E5}"/>
          </ac:picMkLst>
        </pc:picChg>
        <pc:picChg chg="add mod">
          <ac:chgData name="Sarah Gothard" userId="0e53f415fda5f162" providerId="LiveId" clId="{947B52C7-F4AB-4ECB-8F07-E77793F7CE2A}" dt="2022-01-01T19:49:48.595" v="13" actId="26606"/>
          <ac:picMkLst>
            <pc:docMk/>
            <pc:sldMk cId="20734884" sldId="266"/>
            <ac:picMk id="11" creationId="{A8040650-ACD8-47BB-8117-CF9396E3DD70}"/>
          </ac:picMkLst>
        </pc:picChg>
      </pc:sldChg>
      <pc:sldChg chg="del">
        <pc:chgData name="Sarah Gothard" userId="0e53f415fda5f162" providerId="LiveId" clId="{947B52C7-F4AB-4ECB-8F07-E77793F7CE2A}" dt="2022-01-01T19:49:51.621" v="14" actId="47"/>
        <pc:sldMkLst>
          <pc:docMk/>
          <pc:sldMk cId="610052046" sldId="267"/>
        </pc:sldMkLst>
      </pc:sldChg>
      <pc:sldChg chg="addSp delSp modSp new mod setBg">
        <pc:chgData name="Sarah Gothard" userId="0e53f415fda5f162" providerId="LiveId" clId="{947B52C7-F4AB-4ECB-8F07-E77793F7CE2A}" dt="2022-01-01T19:50:38.627" v="18" actId="27614"/>
        <pc:sldMkLst>
          <pc:docMk/>
          <pc:sldMk cId="3449347862" sldId="267"/>
        </pc:sldMkLst>
        <pc:spChg chg="del">
          <ac:chgData name="Sarah Gothard" userId="0e53f415fda5f162" providerId="LiveId" clId="{947B52C7-F4AB-4ECB-8F07-E77793F7CE2A}" dt="2022-01-01T19:50:02.695" v="17" actId="26606"/>
          <ac:spMkLst>
            <pc:docMk/>
            <pc:sldMk cId="3449347862" sldId="267"/>
            <ac:spMk id="2" creationId="{53FDCB6C-F098-455E-A91E-15205EF1468E}"/>
          </ac:spMkLst>
        </pc:spChg>
        <pc:spChg chg="del">
          <ac:chgData name="Sarah Gothard" userId="0e53f415fda5f162" providerId="LiveId" clId="{947B52C7-F4AB-4ECB-8F07-E77793F7CE2A}" dt="2022-01-01T19:50:02.695" v="17" actId="26606"/>
          <ac:spMkLst>
            <pc:docMk/>
            <pc:sldMk cId="3449347862" sldId="267"/>
            <ac:spMk id="3" creationId="{50852EBA-07F3-4F98-9E4D-BCAD50431CD3}"/>
          </ac:spMkLst>
        </pc:spChg>
        <pc:spChg chg="mod ord">
          <ac:chgData name="Sarah Gothard" userId="0e53f415fda5f162" providerId="LiveId" clId="{947B52C7-F4AB-4ECB-8F07-E77793F7CE2A}" dt="2022-01-01T19:50:02.695" v="17" actId="26606"/>
          <ac:spMkLst>
            <pc:docMk/>
            <pc:sldMk cId="3449347862" sldId="267"/>
            <ac:spMk id="4" creationId="{500A1EA8-6DAF-4D83-8134-671192630F50}"/>
          </ac:spMkLst>
        </pc:spChg>
        <pc:spChg chg="add">
          <ac:chgData name="Sarah Gothard" userId="0e53f415fda5f162" providerId="LiveId" clId="{947B52C7-F4AB-4ECB-8F07-E77793F7CE2A}" dt="2022-01-01T19:50:02.695" v="17" actId="26606"/>
          <ac:spMkLst>
            <pc:docMk/>
            <pc:sldMk cId="3449347862" sldId="267"/>
            <ac:spMk id="11" creationId="{32BC26D8-82FB-445E-AA49-62A77D7C1EE0}"/>
          </ac:spMkLst>
        </pc:spChg>
        <pc:spChg chg="add">
          <ac:chgData name="Sarah Gothard" userId="0e53f415fda5f162" providerId="LiveId" clId="{947B52C7-F4AB-4ECB-8F07-E77793F7CE2A}" dt="2022-01-01T19:50:02.695" v="17" actId="26606"/>
          <ac:spMkLst>
            <pc:docMk/>
            <pc:sldMk cId="3449347862" sldId="267"/>
            <ac:spMk id="13" creationId="{CB44330D-EA18-4254-AA95-EB49948539B8}"/>
          </ac:spMkLst>
        </pc:spChg>
        <pc:picChg chg="add mod">
          <ac:chgData name="Sarah Gothard" userId="0e53f415fda5f162" providerId="LiveId" clId="{947B52C7-F4AB-4ECB-8F07-E77793F7CE2A}" dt="2022-01-01T19:50:38.627" v="18" actId="27614"/>
          <ac:picMkLst>
            <pc:docMk/>
            <pc:sldMk cId="3449347862" sldId="267"/>
            <ac:picMk id="6" creationId="{A3B17BBC-C998-4F1E-8B75-3AC1E5B6F9C4}"/>
          </ac:picMkLst>
        </pc:picChg>
      </pc:sldChg>
      <pc:sldChg chg="addSp delSp modSp new mod setBg">
        <pc:chgData name="Sarah Gothard" userId="0e53f415fda5f162" providerId="LiveId" clId="{947B52C7-F4AB-4ECB-8F07-E77793F7CE2A}" dt="2022-01-01T19:50:54.314" v="23" actId="27614"/>
        <pc:sldMkLst>
          <pc:docMk/>
          <pc:sldMk cId="3936067328" sldId="268"/>
        </pc:sldMkLst>
        <pc:spChg chg="del">
          <ac:chgData name="Sarah Gothard" userId="0e53f415fda5f162" providerId="LiveId" clId="{947B52C7-F4AB-4ECB-8F07-E77793F7CE2A}" dt="2022-01-01T19:50:52.535" v="21" actId="26606"/>
          <ac:spMkLst>
            <pc:docMk/>
            <pc:sldMk cId="3936067328" sldId="268"/>
            <ac:spMk id="2" creationId="{33817C0A-3DF8-49DC-8A45-113787DC4C97}"/>
          </ac:spMkLst>
        </pc:spChg>
        <pc:spChg chg="del">
          <ac:chgData name="Sarah Gothard" userId="0e53f415fda5f162" providerId="LiveId" clId="{947B52C7-F4AB-4ECB-8F07-E77793F7CE2A}" dt="2022-01-01T19:50:52.535" v="21" actId="26606"/>
          <ac:spMkLst>
            <pc:docMk/>
            <pc:sldMk cId="3936067328" sldId="268"/>
            <ac:spMk id="3" creationId="{E72C23C2-446D-42E5-97E0-39C448C16F64}"/>
          </ac:spMkLst>
        </pc:spChg>
        <pc:spChg chg="mod ord">
          <ac:chgData name="Sarah Gothard" userId="0e53f415fda5f162" providerId="LiveId" clId="{947B52C7-F4AB-4ECB-8F07-E77793F7CE2A}" dt="2022-01-01T19:50:52.535" v="21" actId="26606"/>
          <ac:spMkLst>
            <pc:docMk/>
            <pc:sldMk cId="3936067328" sldId="268"/>
            <ac:spMk id="4" creationId="{C2357C81-7E7E-4F88-A2BE-E96D77B28598}"/>
          </ac:spMkLst>
        </pc:spChg>
        <pc:spChg chg="add">
          <ac:chgData name="Sarah Gothard" userId="0e53f415fda5f162" providerId="LiveId" clId="{947B52C7-F4AB-4ECB-8F07-E77793F7CE2A}" dt="2022-01-01T19:50:52.535" v="21" actId="26606"/>
          <ac:spMkLst>
            <pc:docMk/>
            <pc:sldMk cId="3936067328" sldId="268"/>
            <ac:spMk id="11" creationId="{32BC26D8-82FB-445E-AA49-62A77D7C1EE0}"/>
          </ac:spMkLst>
        </pc:spChg>
        <pc:spChg chg="add">
          <ac:chgData name="Sarah Gothard" userId="0e53f415fda5f162" providerId="LiveId" clId="{947B52C7-F4AB-4ECB-8F07-E77793F7CE2A}" dt="2022-01-01T19:50:52.535" v="21" actId="26606"/>
          <ac:spMkLst>
            <pc:docMk/>
            <pc:sldMk cId="3936067328" sldId="268"/>
            <ac:spMk id="13" creationId="{CB44330D-EA18-4254-AA95-EB49948539B8}"/>
          </ac:spMkLst>
        </pc:spChg>
        <pc:picChg chg="add mod">
          <ac:chgData name="Sarah Gothard" userId="0e53f415fda5f162" providerId="LiveId" clId="{947B52C7-F4AB-4ECB-8F07-E77793F7CE2A}" dt="2022-01-01T19:50:54.314" v="23" actId="27614"/>
          <ac:picMkLst>
            <pc:docMk/>
            <pc:sldMk cId="3936067328" sldId="268"/>
            <ac:picMk id="6" creationId="{677B011B-9AD7-4722-A770-87B77C080E1C}"/>
          </ac:picMkLst>
        </pc:picChg>
      </pc:sldChg>
      <pc:sldChg chg="del">
        <pc:chgData name="Sarah Gothard" userId="0e53f415fda5f162" providerId="LiveId" clId="{947B52C7-F4AB-4ECB-8F07-E77793F7CE2A}" dt="2022-01-01T19:49:51.621" v="14" actId="47"/>
        <pc:sldMkLst>
          <pc:docMk/>
          <pc:sldMk cId="1800960578" sldId="269"/>
        </pc:sldMkLst>
      </pc:sldChg>
      <pc:sldChg chg="addSp delSp modSp new mod setBg">
        <pc:chgData name="Sarah Gothard" userId="0e53f415fda5f162" providerId="LiveId" clId="{947B52C7-F4AB-4ECB-8F07-E77793F7CE2A}" dt="2022-01-01T19:51:13.314" v="26" actId="27614"/>
        <pc:sldMkLst>
          <pc:docMk/>
          <pc:sldMk cId="1903270595" sldId="269"/>
        </pc:sldMkLst>
        <pc:spChg chg="del">
          <ac:chgData name="Sarah Gothard" userId="0e53f415fda5f162" providerId="LiveId" clId="{947B52C7-F4AB-4ECB-8F07-E77793F7CE2A}" dt="2022-01-01T19:51:11.598" v="25" actId="26606"/>
          <ac:spMkLst>
            <pc:docMk/>
            <pc:sldMk cId="1903270595" sldId="269"/>
            <ac:spMk id="2" creationId="{F10B09D5-D2C8-4892-ABD8-783766F87F01}"/>
          </ac:spMkLst>
        </pc:spChg>
        <pc:spChg chg="del">
          <ac:chgData name="Sarah Gothard" userId="0e53f415fda5f162" providerId="LiveId" clId="{947B52C7-F4AB-4ECB-8F07-E77793F7CE2A}" dt="2022-01-01T19:51:11.598" v="25" actId="26606"/>
          <ac:spMkLst>
            <pc:docMk/>
            <pc:sldMk cId="1903270595" sldId="269"/>
            <ac:spMk id="3" creationId="{0D4DB45C-2F7D-4E08-AC63-6CC515B79265}"/>
          </ac:spMkLst>
        </pc:spChg>
        <pc:spChg chg="mod ord">
          <ac:chgData name="Sarah Gothard" userId="0e53f415fda5f162" providerId="LiveId" clId="{947B52C7-F4AB-4ECB-8F07-E77793F7CE2A}" dt="2022-01-01T19:51:11.598" v="25" actId="26606"/>
          <ac:spMkLst>
            <pc:docMk/>
            <pc:sldMk cId="1903270595" sldId="269"/>
            <ac:spMk id="4" creationId="{6B5D600B-41E6-4CA5-A127-27972DE66AD4}"/>
          </ac:spMkLst>
        </pc:spChg>
        <pc:spChg chg="add">
          <ac:chgData name="Sarah Gothard" userId="0e53f415fda5f162" providerId="LiveId" clId="{947B52C7-F4AB-4ECB-8F07-E77793F7CE2A}" dt="2022-01-01T19:51:11.598" v="25" actId="26606"/>
          <ac:spMkLst>
            <pc:docMk/>
            <pc:sldMk cId="1903270595" sldId="269"/>
            <ac:spMk id="11" creationId="{32BC26D8-82FB-445E-AA49-62A77D7C1EE0}"/>
          </ac:spMkLst>
        </pc:spChg>
        <pc:spChg chg="add">
          <ac:chgData name="Sarah Gothard" userId="0e53f415fda5f162" providerId="LiveId" clId="{947B52C7-F4AB-4ECB-8F07-E77793F7CE2A}" dt="2022-01-01T19:51:11.598" v="25" actId="26606"/>
          <ac:spMkLst>
            <pc:docMk/>
            <pc:sldMk cId="1903270595" sldId="269"/>
            <ac:spMk id="13" creationId="{CB44330D-EA18-4254-AA95-EB49948539B8}"/>
          </ac:spMkLst>
        </pc:spChg>
        <pc:picChg chg="add mod">
          <ac:chgData name="Sarah Gothard" userId="0e53f415fda5f162" providerId="LiveId" clId="{947B52C7-F4AB-4ECB-8F07-E77793F7CE2A}" dt="2022-01-01T19:51:13.314" v="26" actId="27614"/>
          <ac:picMkLst>
            <pc:docMk/>
            <pc:sldMk cId="1903270595" sldId="269"/>
            <ac:picMk id="6" creationId="{12890F9E-4B4B-440B-98A5-57F713099358}"/>
          </ac:picMkLst>
        </pc:picChg>
      </pc:sldChg>
      <pc:sldChg chg="del">
        <pc:chgData name="Sarah Gothard" userId="0e53f415fda5f162" providerId="LiveId" clId="{947B52C7-F4AB-4ECB-8F07-E77793F7CE2A}" dt="2022-01-01T19:49:51.621" v="14" actId="47"/>
        <pc:sldMkLst>
          <pc:docMk/>
          <pc:sldMk cId="3793334" sldId="270"/>
        </pc:sldMkLst>
      </pc:sldChg>
      <pc:sldChg chg="addSp delSp modSp new mod setBg">
        <pc:chgData name="Sarah Gothard" userId="0e53f415fda5f162" providerId="LiveId" clId="{947B52C7-F4AB-4ECB-8F07-E77793F7CE2A}" dt="2022-01-01T19:52:09.936" v="30" actId="27614"/>
        <pc:sldMkLst>
          <pc:docMk/>
          <pc:sldMk cId="2082684148" sldId="270"/>
        </pc:sldMkLst>
        <pc:spChg chg="del">
          <ac:chgData name="Sarah Gothard" userId="0e53f415fda5f162" providerId="LiveId" clId="{947B52C7-F4AB-4ECB-8F07-E77793F7CE2A}" dt="2022-01-01T19:52:00.526" v="29" actId="26606"/>
          <ac:spMkLst>
            <pc:docMk/>
            <pc:sldMk cId="2082684148" sldId="270"/>
            <ac:spMk id="2" creationId="{DEDDBE5B-0972-4048-9D82-D9334645C75A}"/>
          </ac:spMkLst>
        </pc:spChg>
        <pc:spChg chg="del">
          <ac:chgData name="Sarah Gothard" userId="0e53f415fda5f162" providerId="LiveId" clId="{947B52C7-F4AB-4ECB-8F07-E77793F7CE2A}" dt="2022-01-01T19:52:00.526" v="29" actId="26606"/>
          <ac:spMkLst>
            <pc:docMk/>
            <pc:sldMk cId="2082684148" sldId="270"/>
            <ac:spMk id="3" creationId="{78466DE3-A856-4510-B258-B10B84425C87}"/>
          </ac:spMkLst>
        </pc:spChg>
        <pc:spChg chg="mod ord">
          <ac:chgData name="Sarah Gothard" userId="0e53f415fda5f162" providerId="LiveId" clId="{947B52C7-F4AB-4ECB-8F07-E77793F7CE2A}" dt="2022-01-01T19:52:00.526" v="29" actId="26606"/>
          <ac:spMkLst>
            <pc:docMk/>
            <pc:sldMk cId="2082684148" sldId="270"/>
            <ac:spMk id="4" creationId="{510BAB26-C636-4764-BCF3-6DC7C8000938}"/>
          </ac:spMkLst>
        </pc:spChg>
        <pc:spChg chg="add">
          <ac:chgData name="Sarah Gothard" userId="0e53f415fda5f162" providerId="LiveId" clId="{947B52C7-F4AB-4ECB-8F07-E77793F7CE2A}" dt="2022-01-01T19:52:00.526" v="29" actId="26606"/>
          <ac:spMkLst>
            <pc:docMk/>
            <pc:sldMk cId="2082684148" sldId="270"/>
            <ac:spMk id="11" creationId="{32BC26D8-82FB-445E-AA49-62A77D7C1EE0}"/>
          </ac:spMkLst>
        </pc:spChg>
        <pc:spChg chg="add">
          <ac:chgData name="Sarah Gothard" userId="0e53f415fda5f162" providerId="LiveId" clId="{947B52C7-F4AB-4ECB-8F07-E77793F7CE2A}" dt="2022-01-01T19:52:00.526" v="29" actId="26606"/>
          <ac:spMkLst>
            <pc:docMk/>
            <pc:sldMk cId="2082684148" sldId="270"/>
            <ac:spMk id="13" creationId="{CB44330D-EA18-4254-AA95-EB49948539B8}"/>
          </ac:spMkLst>
        </pc:spChg>
        <pc:picChg chg="add mod">
          <ac:chgData name="Sarah Gothard" userId="0e53f415fda5f162" providerId="LiveId" clId="{947B52C7-F4AB-4ECB-8F07-E77793F7CE2A}" dt="2022-01-01T19:52:09.936" v="30" actId="27614"/>
          <ac:picMkLst>
            <pc:docMk/>
            <pc:sldMk cId="2082684148" sldId="270"/>
            <ac:picMk id="6" creationId="{CC932BB8-4B46-421F-92D4-2DC74360CDF7}"/>
          </ac:picMkLst>
        </pc:picChg>
      </pc:sldChg>
      <pc:sldChg chg="del">
        <pc:chgData name="Sarah Gothard" userId="0e53f415fda5f162" providerId="LiveId" clId="{947B52C7-F4AB-4ECB-8F07-E77793F7CE2A}" dt="2022-01-01T19:49:51.621" v="14" actId="47"/>
        <pc:sldMkLst>
          <pc:docMk/>
          <pc:sldMk cId="2795033158" sldId="271"/>
        </pc:sldMkLst>
      </pc:sldChg>
      <pc:sldChg chg="addSp delSp modSp new mod setBg">
        <pc:chgData name="Sarah Gothard" userId="0e53f415fda5f162" providerId="LiveId" clId="{947B52C7-F4AB-4ECB-8F07-E77793F7CE2A}" dt="2022-01-01T19:52:50.053" v="34" actId="27614"/>
        <pc:sldMkLst>
          <pc:docMk/>
          <pc:sldMk cId="3073492043" sldId="271"/>
        </pc:sldMkLst>
        <pc:spChg chg="del">
          <ac:chgData name="Sarah Gothard" userId="0e53f415fda5f162" providerId="LiveId" clId="{947B52C7-F4AB-4ECB-8F07-E77793F7CE2A}" dt="2022-01-01T19:52:12.679" v="33" actId="26606"/>
          <ac:spMkLst>
            <pc:docMk/>
            <pc:sldMk cId="3073492043" sldId="271"/>
            <ac:spMk id="2" creationId="{DCEEBA09-73C1-406A-8FD4-1EFBB13E8252}"/>
          </ac:spMkLst>
        </pc:spChg>
        <pc:spChg chg="del">
          <ac:chgData name="Sarah Gothard" userId="0e53f415fda5f162" providerId="LiveId" clId="{947B52C7-F4AB-4ECB-8F07-E77793F7CE2A}" dt="2022-01-01T19:52:12.679" v="33" actId="26606"/>
          <ac:spMkLst>
            <pc:docMk/>
            <pc:sldMk cId="3073492043" sldId="271"/>
            <ac:spMk id="3" creationId="{2E993918-9BEC-4A69-95D8-86C5B7A3D2BD}"/>
          </ac:spMkLst>
        </pc:spChg>
        <pc:spChg chg="mod ord">
          <ac:chgData name="Sarah Gothard" userId="0e53f415fda5f162" providerId="LiveId" clId="{947B52C7-F4AB-4ECB-8F07-E77793F7CE2A}" dt="2022-01-01T19:52:12.679" v="33" actId="26606"/>
          <ac:spMkLst>
            <pc:docMk/>
            <pc:sldMk cId="3073492043" sldId="271"/>
            <ac:spMk id="4" creationId="{2CC387C4-E069-4EB8-91F5-52B9AA8248C4}"/>
          </ac:spMkLst>
        </pc:spChg>
        <pc:spChg chg="add">
          <ac:chgData name="Sarah Gothard" userId="0e53f415fda5f162" providerId="LiveId" clId="{947B52C7-F4AB-4ECB-8F07-E77793F7CE2A}" dt="2022-01-01T19:52:12.679" v="33" actId="26606"/>
          <ac:spMkLst>
            <pc:docMk/>
            <pc:sldMk cId="3073492043" sldId="271"/>
            <ac:spMk id="11" creationId="{32BC26D8-82FB-445E-AA49-62A77D7C1EE0}"/>
          </ac:spMkLst>
        </pc:spChg>
        <pc:spChg chg="add">
          <ac:chgData name="Sarah Gothard" userId="0e53f415fda5f162" providerId="LiveId" clId="{947B52C7-F4AB-4ECB-8F07-E77793F7CE2A}" dt="2022-01-01T19:52:12.679" v="33" actId="26606"/>
          <ac:spMkLst>
            <pc:docMk/>
            <pc:sldMk cId="3073492043" sldId="271"/>
            <ac:spMk id="13" creationId="{CB44330D-EA18-4254-AA95-EB49948539B8}"/>
          </ac:spMkLst>
        </pc:spChg>
        <pc:picChg chg="add mod">
          <ac:chgData name="Sarah Gothard" userId="0e53f415fda5f162" providerId="LiveId" clId="{947B52C7-F4AB-4ECB-8F07-E77793F7CE2A}" dt="2022-01-01T19:52:50.053" v="34" actId="27614"/>
          <ac:picMkLst>
            <pc:docMk/>
            <pc:sldMk cId="3073492043" sldId="271"/>
            <ac:picMk id="6" creationId="{0C0C00CF-A409-4628-9379-2F425B537060}"/>
          </ac:picMkLst>
        </pc:picChg>
      </pc:sldChg>
      <pc:sldChg chg="del">
        <pc:chgData name="Sarah Gothard" userId="0e53f415fda5f162" providerId="LiveId" clId="{947B52C7-F4AB-4ECB-8F07-E77793F7CE2A}" dt="2022-01-01T19:49:51.621" v="14" actId="47"/>
        <pc:sldMkLst>
          <pc:docMk/>
          <pc:sldMk cId="558311019" sldId="272"/>
        </pc:sldMkLst>
      </pc:sldChg>
      <pc:sldChg chg="addSp delSp modSp new mod setBg">
        <pc:chgData name="Sarah Gothard" userId="0e53f415fda5f162" providerId="LiveId" clId="{947B52C7-F4AB-4ECB-8F07-E77793F7CE2A}" dt="2022-01-01T19:52:53.462" v="37" actId="26606"/>
        <pc:sldMkLst>
          <pc:docMk/>
          <pc:sldMk cId="793225971" sldId="272"/>
        </pc:sldMkLst>
        <pc:spChg chg="del">
          <ac:chgData name="Sarah Gothard" userId="0e53f415fda5f162" providerId="LiveId" clId="{947B52C7-F4AB-4ECB-8F07-E77793F7CE2A}" dt="2022-01-01T19:52:53.462" v="37" actId="26606"/>
          <ac:spMkLst>
            <pc:docMk/>
            <pc:sldMk cId="793225971" sldId="272"/>
            <ac:spMk id="2" creationId="{9174BAAE-6336-4081-8CF2-F0770739E7D5}"/>
          </ac:spMkLst>
        </pc:spChg>
        <pc:spChg chg="del">
          <ac:chgData name="Sarah Gothard" userId="0e53f415fda5f162" providerId="LiveId" clId="{947B52C7-F4AB-4ECB-8F07-E77793F7CE2A}" dt="2022-01-01T19:52:53.462" v="37" actId="26606"/>
          <ac:spMkLst>
            <pc:docMk/>
            <pc:sldMk cId="793225971" sldId="272"/>
            <ac:spMk id="3" creationId="{77C1AFE3-58C8-4AF5-93A2-37A9C6577387}"/>
          </ac:spMkLst>
        </pc:spChg>
        <pc:spChg chg="mod ord">
          <ac:chgData name="Sarah Gothard" userId="0e53f415fda5f162" providerId="LiveId" clId="{947B52C7-F4AB-4ECB-8F07-E77793F7CE2A}" dt="2022-01-01T19:52:53.462" v="37" actId="26606"/>
          <ac:spMkLst>
            <pc:docMk/>
            <pc:sldMk cId="793225971" sldId="272"/>
            <ac:spMk id="4" creationId="{543527EC-0365-41E6-8379-7FD9815A6EC4}"/>
          </ac:spMkLst>
        </pc:spChg>
        <pc:spChg chg="add">
          <ac:chgData name="Sarah Gothard" userId="0e53f415fda5f162" providerId="LiveId" clId="{947B52C7-F4AB-4ECB-8F07-E77793F7CE2A}" dt="2022-01-01T19:52:53.462" v="37" actId="26606"/>
          <ac:spMkLst>
            <pc:docMk/>
            <pc:sldMk cId="793225971" sldId="272"/>
            <ac:spMk id="11" creationId="{32BC26D8-82FB-445E-AA49-62A77D7C1EE0}"/>
          </ac:spMkLst>
        </pc:spChg>
        <pc:spChg chg="add">
          <ac:chgData name="Sarah Gothard" userId="0e53f415fda5f162" providerId="LiveId" clId="{947B52C7-F4AB-4ECB-8F07-E77793F7CE2A}" dt="2022-01-01T19:52:53.462" v="37" actId="26606"/>
          <ac:spMkLst>
            <pc:docMk/>
            <pc:sldMk cId="793225971" sldId="272"/>
            <ac:spMk id="13" creationId="{CB44330D-EA18-4254-AA95-EB49948539B8}"/>
          </ac:spMkLst>
        </pc:spChg>
        <pc:picChg chg="add mod">
          <ac:chgData name="Sarah Gothard" userId="0e53f415fda5f162" providerId="LiveId" clId="{947B52C7-F4AB-4ECB-8F07-E77793F7CE2A}" dt="2022-01-01T19:52:53.462" v="37" actId="26606"/>
          <ac:picMkLst>
            <pc:docMk/>
            <pc:sldMk cId="793225971" sldId="272"/>
            <ac:picMk id="6" creationId="{F9F75A15-7895-4D3C-9BE8-7598DCAE13AA}"/>
          </ac:picMkLst>
        </pc:picChg>
      </pc:sldChg>
      <pc:sldChg chg="del">
        <pc:chgData name="Sarah Gothard" userId="0e53f415fda5f162" providerId="LiveId" clId="{947B52C7-F4AB-4ECB-8F07-E77793F7CE2A}" dt="2022-01-01T19:49:51.621" v="14" actId="47"/>
        <pc:sldMkLst>
          <pc:docMk/>
          <pc:sldMk cId="1637985211" sldId="273"/>
        </pc:sldMkLst>
      </pc:sldChg>
      <pc:sldChg chg="del">
        <pc:chgData name="Sarah Gothard" userId="0e53f415fda5f162" providerId="LiveId" clId="{947B52C7-F4AB-4ECB-8F07-E77793F7CE2A}" dt="2022-01-01T19:49:51.621" v="14" actId="47"/>
        <pc:sldMkLst>
          <pc:docMk/>
          <pc:sldMk cId="1614494832" sldId="274"/>
        </pc:sldMkLst>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56D91178-905E-4181-A080-73FBE2A7F10F}" type="datetimeFigureOut">
              <a:rPr lang="en-US" smtClean="0"/>
              <a:t>1/1/2022</a:t>
            </a:fld>
            <a:endParaRPr lang="en-US"/>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EEDC0C31-3BFD-43A2-B8EE-356E8F332F68}" type="slidenum">
              <a:rPr lang="en-US" smtClean="0"/>
              <a:t>‹#›</a:t>
            </a:fld>
            <a:endParaRPr lang="en-US"/>
          </a:p>
        </p:txBody>
      </p:sp>
    </p:spTree>
    <p:extLst>
      <p:ext uri="{BB962C8B-B14F-4D97-AF65-F5344CB8AC3E}">
        <p14:creationId xmlns:p14="http://schemas.microsoft.com/office/powerpoint/2010/main" val="187265520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3649B93-516E-447E-9C4C-C287614C6398}" type="datetimeFigureOut">
              <a:rPr lang="en-US" smtClean="0"/>
              <a:t>1/1/2022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87908AF-65BE-457F-9D87-289A548E61FF}" type="slidenum">
              <a:rPr lang="en-US" smtClean="0"/>
              <a:t>‹#›</a:t>
            </a:fld>
            <a:endParaRPr lang="en-US"/>
          </a:p>
        </p:txBody>
      </p:sp>
    </p:spTree>
    <p:extLst>
      <p:ext uri="{BB962C8B-B14F-4D97-AF65-F5344CB8AC3E}">
        <p14:creationId xmlns:p14="http://schemas.microsoft.com/office/powerpoint/2010/main" val="33723204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You are welcome to use or modify these PowerPoints as needed. Feel free to change the design or layout to suit your ministry, school, home, or company. More PowerPoint slides can be found at mobilehymns.org</a:t>
            </a:r>
          </a:p>
        </p:txBody>
      </p:sp>
      <p:sp>
        <p:nvSpPr>
          <p:cNvPr id="4" name="Slide Number Placeholder 3"/>
          <p:cNvSpPr>
            <a:spLocks noGrp="1"/>
          </p:cNvSpPr>
          <p:nvPr>
            <p:ph type="sldNum" sz="quarter" idx="10"/>
          </p:nvPr>
        </p:nvSpPr>
        <p:spPr/>
        <p:txBody>
          <a:bodyPr/>
          <a:lstStyle/>
          <a:p>
            <a:fld id="{887908AF-65BE-457F-9D87-289A548E61FF}" type="slidenum">
              <a:rPr lang="en-US" smtClean="0"/>
              <a:t>1</a:t>
            </a:fld>
            <a:endParaRPr lang="en-US"/>
          </a:p>
        </p:txBody>
      </p:sp>
    </p:spTree>
    <p:extLst>
      <p:ext uri="{BB962C8B-B14F-4D97-AF65-F5344CB8AC3E}">
        <p14:creationId xmlns:p14="http://schemas.microsoft.com/office/powerpoint/2010/main" val="25326223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454A0119-C811-414C-B351-F58874BF7E16}" type="datetime1">
              <a:rPr lang="en-US" smtClean="0"/>
              <a:t>1/1/2022</a:t>
            </a:fld>
            <a:endParaRPr lang="en-US" dirty="0"/>
          </a:p>
        </p:txBody>
      </p:sp>
      <p:sp>
        <p:nvSpPr>
          <p:cNvPr id="5" name="Footer Placeholder 4"/>
          <p:cNvSpPr>
            <a:spLocks noGrp="1"/>
          </p:cNvSpPr>
          <p:nvPr>
            <p:ph type="ftr" sz="quarter" idx="11"/>
          </p:nvPr>
        </p:nvSpPr>
        <p:spPr/>
        <p:txBody>
          <a:bodyPr/>
          <a:lstStyle/>
          <a:p>
            <a:r>
              <a:rPr lang="en-US"/>
              <a:t>Public Domain</a:t>
            </a:r>
            <a:endParaRPr lang="en-US" dirty="0"/>
          </a:p>
        </p:txBody>
      </p:sp>
      <p:sp>
        <p:nvSpPr>
          <p:cNvPr id="6" name="Slide Number Placeholder 5"/>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383591284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7F807AB-3E76-4C73-9D54-270D413395FB}" type="datetime1">
              <a:rPr lang="en-US" smtClean="0"/>
              <a:t>1/1/2022</a:t>
            </a:fld>
            <a:endParaRPr lang="en-US"/>
          </a:p>
        </p:txBody>
      </p:sp>
      <p:sp>
        <p:nvSpPr>
          <p:cNvPr id="5" name="Footer Placeholder 4"/>
          <p:cNvSpPr>
            <a:spLocks noGrp="1"/>
          </p:cNvSpPr>
          <p:nvPr>
            <p:ph type="ftr" sz="quarter" idx="11"/>
          </p:nvPr>
        </p:nvSpPr>
        <p:spPr/>
        <p:txBody>
          <a:bodyPr/>
          <a:lstStyle/>
          <a:p>
            <a:r>
              <a:rPr lang="en-US"/>
              <a:t>Public Domain</a:t>
            </a:r>
            <a:endParaRPr lang="en-US" dirty="0"/>
          </a:p>
        </p:txBody>
      </p:sp>
      <p:sp>
        <p:nvSpPr>
          <p:cNvPr id="6" name="Slide Number Placeholder 5"/>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28296233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96898AA-5213-4EBB-9334-70C5EAF94D5A}" type="datetime1">
              <a:rPr lang="en-US" smtClean="0"/>
              <a:t>1/1/2022</a:t>
            </a:fld>
            <a:endParaRPr lang="en-US"/>
          </a:p>
        </p:txBody>
      </p:sp>
      <p:sp>
        <p:nvSpPr>
          <p:cNvPr id="5" name="Footer Placeholder 4"/>
          <p:cNvSpPr>
            <a:spLocks noGrp="1"/>
          </p:cNvSpPr>
          <p:nvPr>
            <p:ph type="ftr" sz="quarter" idx="11"/>
          </p:nvPr>
        </p:nvSpPr>
        <p:spPr/>
        <p:txBody>
          <a:bodyPr/>
          <a:lstStyle/>
          <a:p>
            <a:r>
              <a:rPr lang="en-US"/>
              <a:t>Public Domain</a:t>
            </a:r>
            <a:endParaRPr lang="en-US" dirty="0"/>
          </a:p>
        </p:txBody>
      </p:sp>
      <p:sp>
        <p:nvSpPr>
          <p:cNvPr id="6" name="Slide Number Placeholder 5"/>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30426251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4F5845B-3660-429B-9885-92F86B23F0A0}" type="datetime1">
              <a:rPr lang="en-US" smtClean="0"/>
              <a:t>1/1/2022</a:t>
            </a:fld>
            <a:endParaRPr lang="en-US"/>
          </a:p>
        </p:txBody>
      </p:sp>
      <p:sp>
        <p:nvSpPr>
          <p:cNvPr id="5" name="Footer Placeholder 4"/>
          <p:cNvSpPr>
            <a:spLocks noGrp="1"/>
          </p:cNvSpPr>
          <p:nvPr>
            <p:ph type="ftr" sz="quarter" idx="11"/>
          </p:nvPr>
        </p:nvSpPr>
        <p:spPr/>
        <p:txBody>
          <a:bodyPr/>
          <a:lstStyle/>
          <a:p>
            <a:r>
              <a:rPr lang="en-US"/>
              <a:t>Public Domain</a:t>
            </a:r>
            <a:endParaRPr lang="en-US" dirty="0"/>
          </a:p>
        </p:txBody>
      </p:sp>
      <p:sp>
        <p:nvSpPr>
          <p:cNvPr id="6" name="Slide Number Placeholder 5"/>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16503584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6CABF51-39E9-4844-BAC6-D684C44BBE9E}" type="datetime1">
              <a:rPr lang="en-US" smtClean="0"/>
              <a:t>1/1/2022</a:t>
            </a:fld>
            <a:endParaRPr lang="en-US"/>
          </a:p>
        </p:txBody>
      </p:sp>
      <p:sp>
        <p:nvSpPr>
          <p:cNvPr id="5" name="Footer Placeholder 4"/>
          <p:cNvSpPr>
            <a:spLocks noGrp="1"/>
          </p:cNvSpPr>
          <p:nvPr>
            <p:ph type="ftr" sz="quarter" idx="11"/>
          </p:nvPr>
        </p:nvSpPr>
        <p:spPr/>
        <p:txBody>
          <a:bodyPr/>
          <a:lstStyle/>
          <a:p>
            <a:r>
              <a:rPr lang="en-US"/>
              <a:t>Public Domain</a:t>
            </a:r>
            <a:endParaRPr lang="en-US" dirty="0"/>
          </a:p>
        </p:txBody>
      </p:sp>
      <p:sp>
        <p:nvSpPr>
          <p:cNvPr id="6" name="Slide Number Placeholder 5"/>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20694203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D0E4487-FFB7-4C86-BB79-171C3163F635}" type="datetime1">
              <a:rPr lang="en-US" smtClean="0"/>
              <a:t>1/1/2022</a:t>
            </a:fld>
            <a:endParaRPr lang="en-US"/>
          </a:p>
        </p:txBody>
      </p:sp>
      <p:sp>
        <p:nvSpPr>
          <p:cNvPr id="6" name="Footer Placeholder 5"/>
          <p:cNvSpPr>
            <a:spLocks noGrp="1"/>
          </p:cNvSpPr>
          <p:nvPr>
            <p:ph type="ftr" sz="quarter" idx="11"/>
          </p:nvPr>
        </p:nvSpPr>
        <p:spPr/>
        <p:txBody>
          <a:bodyPr/>
          <a:lstStyle/>
          <a:p>
            <a:r>
              <a:rPr lang="en-US"/>
              <a:t>Public Domain</a:t>
            </a:r>
            <a:endParaRPr lang="en-US" dirty="0"/>
          </a:p>
        </p:txBody>
      </p:sp>
      <p:sp>
        <p:nvSpPr>
          <p:cNvPr id="7" name="Slide Number Placeholder 6"/>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22868146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3FBF2DF-5492-40BB-9FC3-7CB89E46B56F}" type="datetime1">
              <a:rPr lang="en-US" smtClean="0"/>
              <a:t>1/1/2022</a:t>
            </a:fld>
            <a:endParaRPr lang="en-US"/>
          </a:p>
        </p:txBody>
      </p:sp>
      <p:sp>
        <p:nvSpPr>
          <p:cNvPr id="8" name="Footer Placeholder 7"/>
          <p:cNvSpPr>
            <a:spLocks noGrp="1"/>
          </p:cNvSpPr>
          <p:nvPr>
            <p:ph type="ftr" sz="quarter" idx="11"/>
          </p:nvPr>
        </p:nvSpPr>
        <p:spPr/>
        <p:txBody>
          <a:bodyPr/>
          <a:lstStyle/>
          <a:p>
            <a:r>
              <a:rPr lang="en-US"/>
              <a:t>Public Domain</a:t>
            </a:r>
            <a:endParaRPr lang="en-US" dirty="0"/>
          </a:p>
        </p:txBody>
      </p:sp>
      <p:sp>
        <p:nvSpPr>
          <p:cNvPr id="9" name="Slide Number Placeholder 8"/>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15979262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133941C-EBD6-4B42-B7BF-973A4833B998}" type="datetime1">
              <a:rPr lang="en-US" smtClean="0"/>
              <a:t>1/1/2022</a:t>
            </a:fld>
            <a:endParaRPr lang="en-US"/>
          </a:p>
        </p:txBody>
      </p:sp>
      <p:sp>
        <p:nvSpPr>
          <p:cNvPr id="4" name="Footer Placeholder 3"/>
          <p:cNvSpPr>
            <a:spLocks noGrp="1"/>
          </p:cNvSpPr>
          <p:nvPr>
            <p:ph type="ftr" sz="quarter" idx="11"/>
          </p:nvPr>
        </p:nvSpPr>
        <p:spPr/>
        <p:txBody>
          <a:bodyPr/>
          <a:lstStyle/>
          <a:p>
            <a:r>
              <a:rPr lang="en-US"/>
              <a:t>Public Domain</a:t>
            </a:r>
            <a:endParaRPr lang="en-US" dirty="0"/>
          </a:p>
        </p:txBody>
      </p:sp>
      <p:sp>
        <p:nvSpPr>
          <p:cNvPr id="5" name="Slide Number Placeholder 4"/>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35647020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C87DB35-672F-4188-9311-E5E3E18F0BC7}" type="datetime1">
              <a:rPr lang="en-US" smtClean="0"/>
              <a:t>1/1/2022</a:t>
            </a:fld>
            <a:endParaRPr lang="en-US"/>
          </a:p>
        </p:txBody>
      </p:sp>
      <p:sp>
        <p:nvSpPr>
          <p:cNvPr id="3" name="Footer Placeholder 2"/>
          <p:cNvSpPr>
            <a:spLocks noGrp="1"/>
          </p:cNvSpPr>
          <p:nvPr>
            <p:ph type="ftr" sz="quarter" idx="11"/>
          </p:nvPr>
        </p:nvSpPr>
        <p:spPr/>
        <p:txBody>
          <a:bodyPr/>
          <a:lstStyle/>
          <a:p>
            <a:r>
              <a:rPr lang="en-US"/>
              <a:t>Public Domain</a:t>
            </a:r>
            <a:endParaRPr lang="en-US" dirty="0"/>
          </a:p>
        </p:txBody>
      </p:sp>
      <p:sp>
        <p:nvSpPr>
          <p:cNvPr id="4" name="Slide Number Placeholder 3"/>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22411850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135C6FA-0364-40EA-ADF7-6AC8A8B1D3F3}" type="datetime1">
              <a:rPr lang="en-US" smtClean="0"/>
              <a:t>1/1/2022</a:t>
            </a:fld>
            <a:endParaRPr lang="en-US"/>
          </a:p>
        </p:txBody>
      </p:sp>
      <p:sp>
        <p:nvSpPr>
          <p:cNvPr id="6" name="Footer Placeholder 5"/>
          <p:cNvSpPr>
            <a:spLocks noGrp="1"/>
          </p:cNvSpPr>
          <p:nvPr>
            <p:ph type="ftr" sz="quarter" idx="11"/>
          </p:nvPr>
        </p:nvSpPr>
        <p:spPr/>
        <p:txBody>
          <a:bodyPr/>
          <a:lstStyle/>
          <a:p>
            <a:r>
              <a:rPr lang="en-US"/>
              <a:t>Public Domain</a:t>
            </a:r>
            <a:endParaRPr lang="en-US" dirty="0"/>
          </a:p>
        </p:txBody>
      </p:sp>
      <p:sp>
        <p:nvSpPr>
          <p:cNvPr id="7" name="Slide Number Placeholder 6"/>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381447872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A4723E9E-7498-4F28-9FA1-01DDD7D06BD6}" type="datetime1">
              <a:rPr lang="en-US" smtClean="0"/>
              <a:t>1/1/2022</a:t>
            </a:fld>
            <a:endParaRPr lang="en-US"/>
          </a:p>
        </p:txBody>
      </p:sp>
      <p:sp>
        <p:nvSpPr>
          <p:cNvPr id="6" name="Footer Placeholder 5"/>
          <p:cNvSpPr>
            <a:spLocks noGrp="1"/>
          </p:cNvSpPr>
          <p:nvPr>
            <p:ph type="ftr" sz="quarter" idx="11"/>
          </p:nvPr>
        </p:nvSpPr>
        <p:spPr/>
        <p:txBody>
          <a:bodyPr/>
          <a:lstStyle/>
          <a:p>
            <a:r>
              <a:rPr lang="en-US"/>
              <a:t>Public Domain</a:t>
            </a:r>
            <a:endParaRPr lang="en-US" dirty="0"/>
          </a:p>
        </p:txBody>
      </p:sp>
      <p:sp>
        <p:nvSpPr>
          <p:cNvPr id="7" name="Slide Number Placeholder 6"/>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42892900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CF8121A-F697-452F-BB8D-94C75886E8B9}" type="datetime1">
              <a:rPr lang="en-US" smtClean="0"/>
              <a:t>1/1/2022</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Public Domain</a:t>
            </a:r>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D068D91-5085-43EA-8734-9AB23AC0958B}" type="slidenum">
              <a:rPr lang="en-US" smtClean="0"/>
              <a:pPr/>
              <a:t>‹#›</a:t>
            </a:fld>
            <a:endParaRPr lang="en-US"/>
          </a:p>
        </p:txBody>
      </p:sp>
    </p:spTree>
    <p:extLst>
      <p:ext uri="{BB962C8B-B14F-4D97-AF65-F5344CB8AC3E}">
        <p14:creationId xmlns:p14="http://schemas.microsoft.com/office/powerpoint/2010/main" val="1047085550"/>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hf sldNum="0"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9" name="Rectangle 78">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1" name="Rectangle 80">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descr="Shape&#10;&#10;Description automatically generated with medium confidence">
            <a:extLst>
              <a:ext uri="{FF2B5EF4-FFF2-40B4-BE49-F238E27FC236}">
                <a16:creationId xmlns:a16="http://schemas.microsoft.com/office/drawing/2014/main" id="{2FE80C89-C1D7-4288-B865-8CC621C143C8}"/>
              </a:ext>
            </a:extLst>
          </p:cNvPr>
          <p:cNvPicPr>
            <a:picLocks noChangeAspect="1"/>
          </p:cNvPicPr>
          <p:nvPr/>
        </p:nvPicPr>
        <p:blipFill>
          <a:blip r:embed="rId3"/>
          <a:stretch>
            <a:fillRect/>
          </a:stretch>
        </p:blipFill>
        <p:spPr>
          <a:xfrm>
            <a:off x="643467" y="2283968"/>
            <a:ext cx="10905066" cy="2290064"/>
          </a:xfrm>
          <a:prstGeom prst="rect">
            <a:avLst/>
          </a:prstGeom>
        </p:spPr>
      </p:pic>
      <p:sp>
        <p:nvSpPr>
          <p:cNvPr id="4" name="Footer Placeholder 3">
            <a:extLst>
              <a:ext uri="{FF2B5EF4-FFF2-40B4-BE49-F238E27FC236}">
                <a16:creationId xmlns:a16="http://schemas.microsoft.com/office/drawing/2014/main" id="{FD60A99A-3D3E-41F4-8FB2-F58BC94B1563}"/>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291043396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7" name="Rectangle 76">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1" name="Picture 10">
            <a:extLst>
              <a:ext uri="{FF2B5EF4-FFF2-40B4-BE49-F238E27FC236}">
                <a16:creationId xmlns:a16="http://schemas.microsoft.com/office/drawing/2014/main" id="{A8040650-ACD8-47BB-8117-CF9396E3DD70}"/>
              </a:ext>
            </a:extLst>
          </p:cNvPr>
          <p:cNvPicPr>
            <a:picLocks noChangeAspect="1"/>
          </p:cNvPicPr>
          <p:nvPr/>
        </p:nvPicPr>
        <p:blipFill>
          <a:blip r:embed="rId2"/>
          <a:stretch>
            <a:fillRect/>
          </a:stretch>
        </p:blipFill>
        <p:spPr>
          <a:xfrm>
            <a:off x="1031393" y="643467"/>
            <a:ext cx="10129213" cy="5571066"/>
          </a:xfrm>
          <a:prstGeom prst="rect">
            <a:avLst/>
          </a:prstGeom>
        </p:spPr>
      </p:pic>
      <p:sp>
        <p:nvSpPr>
          <p:cNvPr id="4" name="Footer Placeholder 3">
            <a:extLst>
              <a:ext uri="{FF2B5EF4-FFF2-40B4-BE49-F238E27FC236}">
                <a16:creationId xmlns:a16="http://schemas.microsoft.com/office/drawing/2014/main" id="{1E30E8FD-15B7-4CA6-8207-5C4E741CBDD1}"/>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2073488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descr="Shape&#10;&#10;Description automatically generated with medium confidence">
            <a:extLst>
              <a:ext uri="{FF2B5EF4-FFF2-40B4-BE49-F238E27FC236}">
                <a16:creationId xmlns:a16="http://schemas.microsoft.com/office/drawing/2014/main" id="{A3B17BBC-C998-4F1E-8B75-3AC1E5B6F9C4}"/>
              </a:ext>
            </a:extLst>
          </p:cNvPr>
          <p:cNvPicPr>
            <a:picLocks noGrp="1" noChangeAspect="1"/>
          </p:cNvPicPr>
          <p:nvPr>
            <p:ph idx="1"/>
          </p:nvPr>
        </p:nvPicPr>
        <p:blipFill>
          <a:blip r:embed="rId2"/>
          <a:stretch>
            <a:fillRect/>
          </a:stretch>
        </p:blipFill>
        <p:spPr>
          <a:xfrm>
            <a:off x="643467" y="1779609"/>
            <a:ext cx="10905066" cy="3298782"/>
          </a:xfrm>
          <a:prstGeom prst="rect">
            <a:avLst/>
          </a:prstGeom>
        </p:spPr>
      </p:pic>
      <p:sp>
        <p:nvSpPr>
          <p:cNvPr id="4" name="Footer Placeholder 3">
            <a:extLst>
              <a:ext uri="{FF2B5EF4-FFF2-40B4-BE49-F238E27FC236}">
                <a16:creationId xmlns:a16="http://schemas.microsoft.com/office/drawing/2014/main" id="{500A1EA8-6DAF-4D83-8134-671192630F50}"/>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344934786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descr="Shape&#10;&#10;Description automatically generated with medium confidence">
            <a:extLst>
              <a:ext uri="{FF2B5EF4-FFF2-40B4-BE49-F238E27FC236}">
                <a16:creationId xmlns:a16="http://schemas.microsoft.com/office/drawing/2014/main" id="{677B011B-9AD7-4722-A770-87B77C080E1C}"/>
              </a:ext>
            </a:extLst>
          </p:cNvPr>
          <p:cNvPicPr>
            <a:picLocks noGrp="1" noChangeAspect="1"/>
          </p:cNvPicPr>
          <p:nvPr>
            <p:ph idx="1"/>
          </p:nvPr>
        </p:nvPicPr>
        <p:blipFill>
          <a:blip r:embed="rId2"/>
          <a:stretch>
            <a:fillRect/>
          </a:stretch>
        </p:blipFill>
        <p:spPr>
          <a:xfrm>
            <a:off x="1031393" y="643467"/>
            <a:ext cx="10129213" cy="5571066"/>
          </a:xfrm>
          <a:prstGeom prst="rect">
            <a:avLst/>
          </a:prstGeom>
        </p:spPr>
      </p:pic>
      <p:sp>
        <p:nvSpPr>
          <p:cNvPr id="4" name="Footer Placeholder 3">
            <a:extLst>
              <a:ext uri="{FF2B5EF4-FFF2-40B4-BE49-F238E27FC236}">
                <a16:creationId xmlns:a16="http://schemas.microsoft.com/office/drawing/2014/main" id="{C2357C81-7E7E-4F88-A2BE-E96D77B28598}"/>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393606732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descr="Shape&#10;&#10;Description automatically generated with medium confidence">
            <a:extLst>
              <a:ext uri="{FF2B5EF4-FFF2-40B4-BE49-F238E27FC236}">
                <a16:creationId xmlns:a16="http://schemas.microsoft.com/office/drawing/2014/main" id="{12890F9E-4B4B-440B-98A5-57F713099358}"/>
              </a:ext>
            </a:extLst>
          </p:cNvPr>
          <p:cNvPicPr>
            <a:picLocks noGrp="1" noChangeAspect="1"/>
          </p:cNvPicPr>
          <p:nvPr>
            <p:ph idx="1"/>
          </p:nvPr>
        </p:nvPicPr>
        <p:blipFill>
          <a:blip r:embed="rId2"/>
          <a:stretch>
            <a:fillRect/>
          </a:stretch>
        </p:blipFill>
        <p:spPr>
          <a:xfrm>
            <a:off x="643467" y="1834134"/>
            <a:ext cx="10905066" cy="3189732"/>
          </a:xfrm>
          <a:prstGeom prst="rect">
            <a:avLst/>
          </a:prstGeom>
        </p:spPr>
      </p:pic>
      <p:sp>
        <p:nvSpPr>
          <p:cNvPr id="4" name="Footer Placeholder 3">
            <a:extLst>
              <a:ext uri="{FF2B5EF4-FFF2-40B4-BE49-F238E27FC236}">
                <a16:creationId xmlns:a16="http://schemas.microsoft.com/office/drawing/2014/main" id="{6B5D600B-41E6-4CA5-A127-27972DE66AD4}"/>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190327059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descr="Shape&#10;&#10;Description automatically generated with medium confidence">
            <a:extLst>
              <a:ext uri="{FF2B5EF4-FFF2-40B4-BE49-F238E27FC236}">
                <a16:creationId xmlns:a16="http://schemas.microsoft.com/office/drawing/2014/main" id="{CC932BB8-4B46-421F-92D4-2DC74360CDF7}"/>
              </a:ext>
            </a:extLst>
          </p:cNvPr>
          <p:cNvPicPr>
            <a:picLocks noGrp="1" noChangeAspect="1"/>
          </p:cNvPicPr>
          <p:nvPr>
            <p:ph idx="1"/>
          </p:nvPr>
        </p:nvPicPr>
        <p:blipFill>
          <a:blip r:embed="rId2"/>
          <a:stretch>
            <a:fillRect/>
          </a:stretch>
        </p:blipFill>
        <p:spPr>
          <a:xfrm>
            <a:off x="1008268" y="643467"/>
            <a:ext cx="10175464" cy="5571066"/>
          </a:xfrm>
          <a:prstGeom prst="rect">
            <a:avLst/>
          </a:prstGeom>
        </p:spPr>
      </p:pic>
      <p:sp>
        <p:nvSpPr>
          <p:cNvPr id="4" name="Footer Placeholder 3">
            <a:extLst>
              <a:ext uri="{FF2B5EF4-FFF2-40B4-BE49-F238E27FC236}">
                <a16:creationId xmlns:a16="http://schemas.microsoft.com/office/drawing/2014/main" id="{510BAB26-C636-4764-BCF3-6DC7C8000938}"/>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208268414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descr="Shape&#10;&#10;Description automatically generated with medium confidence">
            <a:extLst>
              <a:ext uri="{FF2B5EF4-FFF2-40B4-BE49-F238E27FC236}">
                <a16:creationId xmlns:a16="http://schemas.microsoft.com/office/drawing/2014/main" id="{0C0C00CF-A409-4628-9379-2F425B537060}"/>
              </a:ext>
            </a:extLst>
          </p:cNvPr>
          <p:cNvPicPr>
            <a:picLocks noGrp="1" noChangeAspect="1"/>
          </p:cNvPicPr>
          <p:nvPr>
            <p:ph idx="1"/>
          </p:nvPr>
        </p:nvPicPr>
        <p:blipFill>
          <a:blip r:embed="rId2"/>
          <a:stretch>
            <a:fillRect/>
          </a:stretch>
        </p:blipFill>
        <p:spPr>
          <a:xfrm>
            <a:off x="643467" y="1847766"/>
            <a:ext cx="10905066" cy="3162468"/>
          </a:xfrm>
          <a:prstGeom prst="rect">
            <a:avLst/>
          </a:prstGeom>
        </p:spPr>
      </p:pic>
      <p:sp>
        <p:nvSpPr>
          <p:cNvPr id="4" name="Footer Placeholder 3">
            <a:extLst>
              <a:ext uri="{FF2B5EF4-FFF2-40B4-BE49-F238E27FC236}">
                <a16:creationId xmlns:a16="http://schemas.microsoft.com/office/drawing/2014/main" id="{2CC387C4-E069-4EB8-91F5-52B9AA8248C4}"/>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307349204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a:extLst>
              <a:ext uri="{FF2B5EF4-FFF2-40B4-BE49-F238E27FC236}">
                <a16:creationId xmlns:a16="http://schemas.microsoft.com/office/drawing/2014/main" id="{F9F75A15-7895-4D3C-9BE8-7598DCAE13AA}"/>
              </a:ext>
            </a:extLst>
          </p:cNvPr>
          <p:cNvPicPr>
            <a:picLocks noGrp="1" noChangeAspect="1"/>
          </p:cNvPicPr>
          <p:nvPr>
            <p:ph idx="1"/>
          </p:nvPr>
        </p:nvPicPr>
        <p:blipFill>
          <a:blip r:embed="rId2"/>
          <a:stretch>
            <a:fillRect/>
          </a:stretch>
        </p:blipFill>
        <p:spPr>
          <a:xfrm>
            <a:off x="1031393" y="643467"/>
            <a:ext cx="10129213" cy="5571066"/>
          </a:xfrm>
          <a:prstGeom prst="rect">
            <a:avLst/>
          </a:prstGeom>
        </p:spPr>
      </p:pic>
      <p:sp>
        <p:nvSpPr>
          <p:cNvPr id="4" name="Footer Placeholder 3">
            <a:extLst>
              <a:ext uri="{FF2B5EF4-FFF2-40B4-BE49-F238E27FC236}">
                <a16:creationId xmlns:a16="http://schemas.microsoft.com/office/drawing/2014/main" id="{543527EC-0365-41E6-8379-7FD9815A6EC4}"/>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793225971"/>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range">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Arial">
      <a:majorFont>
        <a:latin typeface="Arial" panose="020B0604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Arial" panose="020B0604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range">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Arial">
      <a:majorFont>
        <a:latin typeface="Arial" panose="020B0604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Arial" panose="020B0604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112</TotalTime>
  <Words>59</Words>
  <Application>Microsoft Office PowerPoint</Application>
  <PresentationFormat>Widescreen</PresentationFormat>
  <Paragraphs>10</Paragraphs>
  <Slides>8</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8</vt:i4>
      </vt:variant>
    </vt:vector>
  </HeadingPairs>
  <TitlesOfParts>
    <vt:vector size="12" baseType="lpstr">
      <vt:lpstr>Arial</vt:lpstr>
      <vt:lpstr>Calibri</vt:lpstr>
      <vt:lpstr>Calibri Light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Sarah Gothard</dc:creator>
  <cp:lastModifiedBy>Sarah Gothard</cp:lastModifiedBy>
  <cp:revision>11</cp:revision>
  <dcterms:created xsi:type="dcterms:W3CDTF">2019-09-28T20:24:12Z</dcterms:created>
  <dcterms:modified xsi:type="dcterms:W3CDTF">2022-01-01T19:53:04Z</dcterms:modified>
</cp:coreProperties>
</file>