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8" d="100"/>
          <a:sy n="68" d="100"/>
        </p:scale>
        <p:origin x="6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B070B0-4A98-BF25-2753-0C3CE58C0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70337"/>
            <a:ext cx="10905066" cy="23173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B23AFD-7841-711E-C6BE-D4ABA483F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A8433E1-B5F1-4921-3423-F30E2CD9E8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846F6AD-A6EC-F1F2-2070-2B8CA320B0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F7AB90-6982-0A8A-B671-0E2B4FF79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970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51</Words>
  <Application>Microsoft Office PowerPoint</Application>
  <PresentationFormat>Widescreen</PresentationFormat>
  <Paragraphs>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2019-12-31T20:25:24Z</dcterms:created>
  <dcterms:modified xsi:type="dcterms:W3CDTF">2024-01-15T01:33:12Z</dcterms:modified>
</cp:coreProperties>
</file>