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0239" autoAdjust="0"/>
  </p:normalViewPr>
  <p:slideViewPr>
    <p:cSldViewPr snapToGrid="0" showGuides="1">
      <p:cViewPr varScale="1">
        <p:scale>
          <a:sx n="65" d="100"/>
          <a:sy n="65" d="100"/>
        </p:scale>
        <p:origin x="228" y="6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54D8F80-016D-485D-881B-2EAE8FCBCD7F}"/>
  </pc:docChgLst>
  <pc:docChgLst>
    <pc:chgData name="Sarah Gothard" userId="0e53f415fda5f162" providerId="LiveId" clId="{DA82D91F-10A0-486C-AFF0-ED1242CB9A1F}"/>
  </pc:docChgLst>
  <pc:docChgLst>
    <pc:chgData name="Sarah Gothard" userId="0e53f415fda5f162" providerId="LiveId" clId="{40801249-F78B-4ED2-A9D5-D323051A1D92}"/>
    <pc:docChg chg="undo custSel mod modSld">
      <pc:chgData name="Sarah Gothard" userId="0e53f415fda5f162" providerId="LiveId" clId="{40801249-F78B-4ED2-A9D5-D323051A1D92}" dt="2019-10-19T00:18:26.285" v="10" actId="26606"/>
      <pc:docMkLst>
        <pc:docMk/>
      </pc:docMkLst>
      <pc:sldChg chg="addSp modSp mod setBg">
        <pc:chgData name="Sarah Gothard" userId="0e53f415fda5f162" providerId="LiveId" clId="{40801249-F78B-4ED2-A9D5-D323051A1D92}" dt="2019-10-19T00:17:47.308" v="0" actId="26606"/>
        <pc:sldMkLst>
          <pc:docMk/>
          <pc:sldMk cId="1917636318" sldId="256"/>
        </pc:sldMkLst>
        <pc:spChg chg="mod ord">
          <ac:chgData name="Sarah Gothard" userId="0e53f415fda5f162" providerId="LiveId" clId="{40801249-F78B-4ED2-A9D5-D323051A1D92}" dt="2019-10-19T00:17:47.308" v="0" actId="26606"/>
          <ac:spMkLst>
            <pc:docMk/>
            <pc:sldMk cId="1917636318" sldId="256"/>
            <ac:spMk id="4" creationId="{37EAE7DB-BB27-458B-B48F-E9BC84E0FD11}"/>
          </ac:spMkLst>
        </pc:spChg>
        <pc:spChg chg="add">
          <ac:chgData name="Sarah Gothard" userId="0e53f415fda5f162" providerId="LiveId" clId="{40801249-F78B-4ED2-A9D5-D323051A1D92}" dt="2019-10-19T00:17:47.308" v="0" actId="26606"/>
          <ac:spMkLst>
            <pc:docMk/>
            <pc:sldMk cId="1917636318" sldId="256"/>
            <ac:spMk id="9" creationId="{32BC26D8-82FB-445E-AA49-62A77D7C1EE0}"/>
          </ac:spMkLst>
        </pc:spChg>
        <pc:spChg chg="add">
          <ac:chgData name="Sarah Gothard" userId="0e53f415fda5f162" providerId="LiveId" clId="{40801249-F78B-4ED2-A9D5-D323051A1D92}" dt="2019-10-19T00:17:47.308" v="0" actId="26606"/>
          <ac:spMkLst>
            <pc:docMk/>
            <pc:sldMk cId="1917636318" sldId="256"/>
            <ac:spMk id="11" creationId="{CB44330D-EA18-4254-AA95-EB49948539B8}"/>
          </ac:spMkLst>
        </pc:spChg>
        <pc:picChg chg="mod">
          <ac:chgData name="Sarah Gothard" userId="0e53f415fda5f162" providerId="LiveId" clId="{40801249-F78B-4ED2-A9D5-D323051A1D92}" dt="2019-10-19T00:17:47.308" v="0" actId="26606"/>
          <ac:picMkLst>
            <pc:docMk/>
            <pc:sldMk cId="1917636318" sldId="256"/>
            <ac:picMk id="2" creationId="{17EBD262-69C8-40AC-B038-ADF0DB1EEFC0}"/>
          </ac:picMkLst>
        </pc:picChg>
      </pc:sldChg>
      <pc:sldChg chg="addSp modSp mod setBg">
        <pc:chgData name="Sarah Gothard" userId="0e53f415fda5f162" providerId="LiveId" clId="{40801249-F78B-4ED2-A9D5-D323051A1D92}" dt="2019-10-19T00:17:49.864" v="1" actId="26606"/>
        <pc:sldMkLst>
          <pc:docMk/>
          <pc:sldMk cId="810952150" sldId="257"/>
        </pc:sldMkLst>
        <pc:spChg chg="mod ord">
          <ac:chgData name="Sarah Gothard" userId="0e53f415fda5f162" providerId="LiveId" clId="{40801249-F78B-4ED2-A9D5-D323051A1D92}" dt="2019-10-19T00:17:49.864" v="1" actId="26606"/>
          <ac:spMkLst>
            <pc:docMk/>
            <pc:sldMk cId="810952150" sldId="257"/>
            <ac:spMk id="4" creationId="{9B7EC6F7-1D47-4042-983E-2B42A09851C6}"/>
          </ac:spMkLst>
        </pc:spChg>
        <pc:spChg chg="add">
          <ac:chgData name="Sarah Gothard" userId="0e53f415fda5f162" providerId="LiveId" clId="{40801249-F78B-4ED2-A9D5-D323051A1D92}" dt="2019-10-19T00:17:49.864" v="1" actId="26606"/>
          <ac:spMkLst>
            <pc:docMk/>
            <pc:sldMk cId="810952150" sldId="257"/>
            <ac:spMk id="10" creationId="{32BC26D8-82FB-445E-AA49-62A77D7C1EE0}"/>
          </ac:spMkLst>
        </pc:spChg>
        <pc:spChg chg="add">
          <ac:chgData name="Sarah Gothard" userId="0e53f415fda5f162" providerId="LiveId" clId="{40801249-F78B-4ED2-A9D5-D323051A1D92}" dt="2019-10-19T00:17:49.864" v="1" actId="26606"/>
          <ac:spMkLst>
            <pc:docMk/>
            <pc:sldMk cId="810952150" sldId="257"/>
            <ac:spMk id="12" creationId="{CB44330D-EA18-4254-AA95-EB49948539B8}"/>
          </ac:spMkLst>
        </pc:spChg>
        <pc:picChg chg="mod">
          <ac:chgData name="Sarah Gothard" userId="0e53f415fda5f162" providerId="LiveId" clId="{40801249-F78B-4ED2-A9D5-D323051A1D92}" dt="2019-10-19T00:17:49.864" v="1" actId="26606"/>
          <ac:picMkLst>
            <pc:docMk/>
            <pc:sldMk cId="810952150" sldId="257"/>
            <ac:picMk id="5" creationId="{0D857F0D-EFD9-4418-A6CA-CCEE0DC6775E}"/>
          </ac:picMkLst>
        </pc:picChg>
      </pc:sldChg>
      <pc:sldChg chg="addSp delSp modSp mod setBg">
        <pc:chgData name="Sarah Gothard" userId="0e53f415fda5f162" providerId="LiveId" clId="{40801249-F78B-4ED2-A9D5-D323051A1D92}" dt="2019-10-19T00:17:55.701" v="4" actId="26606"/>
        <pc:sldMkLst>
          <pc:docMk/>
          <pc:sldMk cId="3556883454" sldId="258"/>
        </pc:sldMkLst>
        <pc:spChg chg="add del">
          <ac:chgData name="Sarah Gothard" userId="0e53f415fda5f162" providerId="LiveId" clId="{40801249-F78B-4ED2-A9D5-D323051A1D92}" dt="2019-10-19T00:17:55.689" v="3" actId="26606"/>
          <ac:spMkLst>
            <pc:docMk/>
            <pc:sldMk cId="3556883454" sldId="258"/>
            <ac:spMk id="10" creationId="{B9FF99BD-075F-4761-A995-6FC574BD25EA}"/>
          </ac:spMkLst>
        </pc:spChg>
        <pc:spChg chg="add del">
          <ac:chgData name="Sarah Gothard" userId="0e53f415fda5f162" providerId="LiveId" clId="{40801249-F78B-4ED2-A9D5-D323051A1D92}" dt="2019-10-19T00:17:55.689" v="3" actId="26606"/>
          <ac:spMkLst>
            <pc:docMk/>
            <pc:sldMk cId="3556883454" sldId="258"/>
            <ac:spMk id="12" creationId="{A7B21A54-9BA3-4EA9-B460-5A829ADD9051}"/>
          </ac:spMkLst>
        </pc:spChg>
        <pc:spChg chg="add del">
          <ac:chgData name="Sarah Gothard" userId="0e53f415fda5f162" providerId="LiveId" clId="{40801249-F78B-4ED2-A9D5-D323051A1D92}" dt="2019-10-19T00:17:55.689" v="3" actId="26606"/>
          <ac:spMkLst>
            <pc:docMk/>
            <pc:sldMk cId="3556883454" sldId="258"/>
            <ac:spMk id="14" creationId="{6FA8F714-B9D8-488A-8CCA-E9948FF913A9}"/>
          </ac:spMkLst>
        </pc:spChg>
        <pc:spChg chg="add">
          <ac:chgData name="Sarah Gothard" userId="0e53f415fda5f162" providerId="LiveId" clId="{40801249-F78B-4ED2-A9D5-D323051A1D92}" dt="2019-10-19T00:17:55.701" v="4" actId="26606"/>
          <ac:spMkLst>
            <pc:docMk/>
            <pc:sldMk cId="3556883454" sldId="258"/>
            <ac:spMk id="16" creationId="{32BC26D8-82FB-445E-AA49-62A77D7C1EE0}"/>
          </ac:spMkLst>
        </pc:spChg>
        <pc:spChg chg="add">
          <ac:chgData name="Sarah Gothard" userId="0e53f415fda5f162" providerId="LiveId" clId="{40801249-F78B-4ED2-A9D5-D323051A1D92}" dt="2019-10-19T00:17:55.701" v="4" actId="26606"/>
          <ac:spMkLst>
            <pc:docMk/>
            <pc:sldMk cId="3556883454" sldId="258"/>
            <ac:spMk id="17" creationId="{CB44330D-EA18-4254-AA95-EB49948539B8}"/>
          </ac:spMkLst>
        </pc:spChg>
        <pc:picChg chg="mod">
          <ac:chgData name="Sarah Gothard" userId="0e53f415fda5f162" providerId="LiveId" clId="{40801249-F78B-4ED2-A9D5-D323051A1D92}" dt="2019-10-19T00:17:55.701" v="4" actId="26606"/>
          <ac:picMkLst>
            <pc:docMk/>
            <pc:sldMk cId="3556883454" sldId="258"/>
            <ac:picMk id="5" creationId="{14706339-1C71-4922-AED7-9A0D90D2A501}"/>
          </ac:picMkLst>
        </pc:picChg>
      </pc:sldChg>
      <pc:sldChg chg="addSp modSp mod setBg">
        <pc:chgData name="Sarah Gothard" userId="0e53f415fda5f162" providerId="LiveId" clId="{40801249-F78B-4ED2-A9D5-D323051A1D92}" dt="2019-10-19T00:17:58.665" v="5" actId="26606"/>
        <pc:sldMkLst>
          <pc:docMk/>
          <pc:sldMk cId="2908389907" sldId="259"/>
        </pc:sldMkLst>
        <pc:spChg chg="mod ord">
          <ac:chgData name="Sarah Gothard" userId="0e53f415fda5f162" providerId="LiveId" clId="{40801249-F78B-4ED2-A9D5-D323051A1D92}" dt="2019-10-19T00:17:58.665" v="5" actId="26606"/>
          <ac:spMkLst>
            <pc:docMk/>
            <pc:sldMk cId="2908389907" sldId="259"/>
            <ac:spMk id="4" creationId="{9B7EC6F7-1D47-4042-983E-2B42A09851C6}"/>
          </ac:spMkLst>
        </pc:spChg>
        <pc:spChg chg="add">
          <ac:chgData name="Sarah Gothard" userId="0e53f415fda5f162" providerId="LiveId" clId="{40801249-F78B-4ED2-A9D5-D323051A1D92}" dt="2019-10-19T00:17:58.665" v="5" actId="26606"/>
          <ac:spMkLst>
            <pc:docMk/>
            <pc:sldMk cId="2908389907" sldId="259"/>
            <ac:spMk id="9" creationId="{32BC26D8-82FB-445E-AA49-62A77D7C1EE0}"/>
          </ac:spMkLst>
        </pc:spChg>
        <pc:spChg chg="add">
          <ac:chgData name="Sarah Gothard" userId="0e53f415fda5f162" providerId="LiveId" clId="{40801249-F78B-4ED2-A9D5-D323051A1D92}" dt="2019-10-19T00:17:58.665" v="5" actId="26606"/>
          <ac:spMkLst>
            <pc:docMk/>
            <pc:sldMk cId="2908389907" sldId="259"/>
            <ac:spMk id="11" creationId="{CB44330D-EA18-4254-AA95-EB49948539B8}"/>
          </ac:spMkLst>
        </pc:spChg>
        <pc:picChg chg="mod">
          <ac:chgData name="Sarah Gothard" userId="0e53f415fda5f162" providerId="LiveId" clId="{40801249-F78B-4ED2-A9D5-D323051A1D92}" dt="2019-10-19T00:17:58.665" v="5" actId="26606"/>
          <ac:picMkLst>
            <pc:docMk/>
            <pc:sldMk cId="2908389907" sldId="259"/>
            <ac:picMk id="3" creationId="{8D231A3F-C778-4C84-BD0F-A9BD686C5912}"/>
          </ac:picMkLst>
        </pc:picChg>
      </pc:sldChg>
      <pc:sldChg chg="addSp modSp mod setBg">
        <pc:chgData name="Sarah Gothard" userId="0e53f415fda5f162" providerId="LiveId" clId="{40801249-F78B-4ED2-A9D5-D323051A1D92}" dt="2019-10-19T00:18:05.379" v="6" actId="26606"/>
        <pc:sldMkLst>
          <pc:docMk/>
          <pc:sldMk cId="1222710626" sldId="260"/>
        </pc:sldMkLst>
        <pc:spChg chg="add">
          <ac:chgData name="Sarah Gothard" userId="0e53f415fda5f162" providerId="LiveId" clId="{40801249-F78B-4ED2-A9D5-D323051A1D92}" dt="2019-10-19T00:18:05.379" v="6" actId="26606"/>
          <ac:spMkLst>
            <pc:docMk/>
            <pc:sldMk cId="1222710626" sldId="260"/>
            <ac:spMk id="7" creationId="{32BC26D8-82FB-445E-AA49-62A77D7C1EE0}"/>
          </ac:spMkLst>
        </pc:spChg>
        <pc:spChg chg="add">
          <ac:chgData name="Sarah Gothard" userId="0e53f415fda5f162" providerId="LiveId" clId="{40801249-F78B-4ED2-A9D5-D323051A1D92}" dt="2019-10-19T00:18:05.379" v="6" actId="26606"/>
          <ac:spMkLst>
            <pc:docMk/>
            <pc:sldMk cId="1222710626" sldId="260"/>
            <ac:spMk id="9" creationId="{CB44330D-EA18-4254-AA95-EB49948539B8}"/>
          </ac:spMkLst>
        </pc:spChg>
        <pc:picChg chg="mod">
          <ac:chgData name="Sarah Gothard" userId="0e53f415fda5f162" providerId="LiveId" clId="{40801249-F78B-4ED2-A9D5-D323051A1D92}" dt="2019-10-19T00:18:05.379" v="6" actId="26606"/>
          <ac:picMkLst>
            <pc:docMk/>
            <pc:sldMk cId="1222710626" sldId="260"/>
            <ac:picMk id="2" creationId="{0262ED93-F104-467D-9BAE-93D2290B0128}"/>
          </ac:picMkLst>
        </pc:picChg>
      </pc:sldChg>
      <pc:sldChg chg="addSp modSp mod setBg">
        <pc:chgData name="Sarah Gothard" userId="0e53f415fda5f162" providerId="LiveId" clId="{40801249-F78B-4ED2-A9D5-D323051A1D92}" dt="2019-10-19T00:18:12.430" v="7" actId="26606"/>
        <pc:sldMkLst>
          <pc:docMk/>
          <pc:sldMk cId="3313921650" sldId="261"/>
        </pc:sldMkLst>
        <pc:spChg chg="mod ord">
          <ac:chgData name="Sarah Gothard" userId="0e53f415fda5f162" providerId="LiveId" clId="{40801249-F78B-4ED2-A9D5-D323051A1D92}" dt="2019-10-19T00:18:12.430" v="7" actId="26606"/>
          <ac:spMkLst>
            <pc:docMk/>
            <pc:sldMk cId="3313921650" sldId="261"/>
            <ac:spMk id="4" creationId="{9B7EC6F7-1D47-4042-983E-2B42A09851C6}"/>
          </ac:spMkLst>
        </pc:spChg>
        <pc:spChg chg="add">
          <ac:chgData name="Sarah Gothard" userId="0e53f415fda5f162" providerId="LiveId" clId="{40801249-F78B-4ED2-A9D5-D323051A1D92}" dt="2019-10-19T00:18:12.430" v="7" actId="26606"/>
          <ac:spMkLst>
            <pc:docMk/>
            <pc:sldMk cId="3313921650" sldId="261"/>
            <ac:spMk id="9" creationId="{32BC26D8-82FB-445E-AA49-62A77D7C1EE0}"/>
          </ac:spMkLst>
        </pc:spChg>
        <pc:spChg chg="add">
          <ac:chgData name="Sarah Gothard" userId="0e53f415fda5f162" providerId="LiveId" clId="{40801249-F78B-4ED2-A9D5-D323051A1D92}" dt="2019-10-19T00:18:12.430" v="7" actId="26606"/>
          <ac:spMkLst>
            <pc:docMk/>
            <pc:sldMk cId="3313921650" sldId="261"/>
            <ac:spMk id="11" creationId="{CB44330D-EA18-4254-AA95-EB49948539B8}"/>
          </ac:spMkLst>
        </pc:spChg>
        <pc:picChg chg="mod">
          <ac:chgData name="Sarah Gothard" userId="0e53f415fda5f162" providerId="LiveId" clId="{40801249-F78B-4ED2-A9D5-D323051A1D92}" dt="2019-10-19T00:18:12.430" v="7" actId="26606"/>
          <ac:picMkLst>
            <pc:docMk/>
            <pc:sldMk cId="3313921650" sldId="261"/>
            <ac:picMk id="3" creationId="{4AE2911B-48FD-4AE6-A222-C08C00EE1CF4}"/>
          </ac:picMkLst>
        </pc:picChg>
      </pc:sldChg>
      <pc:sldChg chg="addSp modSp mod setBg">
        <pc:chgData name="Sarah Gothard" userId="0e53f415fda5f162" providerId="LiveId" clId="{40801249-F78B-4ED2-A9D5-D323051A1D92}" dt="2019-10-19T00:18:17.299" v="8" actId="26606"/>
        <pc:sldMkLst>
          <pc:docMk/>
          <pc:sldMk cId="708176945" sldId="262"/>
        </pc:sldMkLst>
        <pc:spChg chg="add">
          <ac:chgData name="Sarah Gothard" userId="0e53f415fda5f162" providerId="LiveId" clId="{40801249-F78B-4ED2-A9D5-D323051A1D92}" dt="2019-10-19T00:18:17.299" v="8" actId="26606"/>
          <ac:spMkLst>
            <pc:docMk/>
            <pc:sldMk cId="708176945" sldId="262"/>
            <ac:spMk id="7" creationId="{32BC26D8-82FB-445E-AA49-62A77D7C1EE0}"/>
          </ac:spMkLst>
        </pc:spChg>
        <pc:spChg chg="add">
          <ac:chgData name="Sarah Gothard" userId="0e53f415fda5f162" providerId="LiveId" clId="{40801249-F78B-4ED2-A9D5-D323051A1D92}" dt="2019-10-19T00:18:17.299" v="8" actId="26606"/>
          <ac:spMkLst>
            <pc:docMk/>
            <pc:sldMk cId="708176945" sldId="262"/>
            <ac:spMk id="9" creationId="{CB44330D-EA18-4254-AA95-EB49948539B8}"/>
          </ac:spMkLst>
        </pc:spChg>
        <pc:picChg chg="mod">
          <ac:chgData name="Sarah Gothard" userId="0e53f415fda5f162" providerId="LiveId" clId="{40801249-F78B-4ED2-A9D5-D323051A1D92}" dt="2019-10-19T00:18:17.299" v="8" actId="26606"/>
          <ac:picMkLst>
            <pc:docMk/>
            <pc:sldMk cId="708176945" sldId="262"/>
            <ac:picMk id="2" creationId="{8A13D4F9-32A1-428B-B9A3-8CE7A19430C7}"/>
          </ac:picMkLst>
        </pc:picChg>
      </pc:sldChg>
      <pc:sldChg chg="addSp modSp mod setBg">
        <pc:chgData name="Sarah Gothard" userId="0e53f415fda5f162" providerId="LiveId" clId="{40801249-F78B-4ED2-A9D5-D323051A1D92}" dt="2019-10-19T00:18:20.531" v="9" actId="26606"/>
        <pc:sldMkLst>
          <pc:docMk/>
          <pc:sldMk cId="980101877" sldId="263"/>
        </pc:sldMkLst>
        <pc:spChg chg="mod ord">
          <ac:chgData name="Sarah Gothard" userId="0e53f415fda5f162" providerId="LiveId" clId="{40801249-F78B-4ED2-A9D5-D323051A1D92}" dt="2019-10-19T00:18:20.531" v="9" actId="26606"/>
          <ac:spMkLst>
            <pc:docMk/>
            <pc:sldMk cId="980101877" sldId="263"/>
            <ac:spMk id="4" creationId="{9B7EC6F7-1D47-4042-983E-2B42A09851C6}"/>
          </ac:spMkLst>
        </pc:spChg>
        <pc:spChg chg="add">
          <ac:chgData name="Sarah Gothard" userId="0e53f415fda5f162" providerId="LiveId" clId="{40801249-F78B-4ED2-A9D5-D323051A1D92}" dt="2019-10-19T00:18:20.531" v="9" actId="26606"/>
          <ac:spMkLst>
            <pc:docMk/>
            <pc:sldMk cId="980101877" sldId="263"/>
            <ac:spMk id="9" creationId="{32BC26D8-82FB-445E-AA49-62A77D7C1EE0}"/>
          </ac:spMkLst>
        </pc:spChg>
        <pc:spChg chg="add">
          <ac:chgData name="Sarah Gothard" userId="0e53f415fda5f162" providerId="LiveId" clId="{40801249-F78B-4ED2-A9D5-D323051A1D92}" dt="2019-10-19T00:18:20.531" v="9" actId="26606"/>
          <ac:spMkLst>
            <pc:docMk/>
            <pc:sldMk cId="980101877" sldId="263"/>
            <ac:spMk id="11" creationId="{CB44330D-EA18-4254-AA95-EB49948539B8}"/>
          </ac:spMkLst>
        </pc:spChg>
        <pc:picChg chg="mod">
          <ac:chgData name="Sarah Gothard" userId="0e53f415fda5f162" providerId="LiveId" clId="{40801249-F78B-4ED2-A9D5-D323051A1D92}" dt="2019-10-19T00:18:20.531" v="9" actId="26606"/>
          <ac:picMkLst>
            <pc:docMk/>
            <pc:sldMk cId="980101877" sldId="263"/>
            <ac:picMk id="3" creationId="{06EA3083-6CE3-49F9-816F-91165000FB26}"/>
          </ac:picMkLst>
        </pc:picChg>
      </pc:sldChg>
      <pc:sldChg chg="addSp modSp mod setBg">
        <pc:chgData name="Sarah Gothard" userId="0e53f415fda5f162" providerId="LiveId" clId="{40801249-F78B-4ED2-A9D5-D323051A1D92}" dt="2019-10-19T00:18:26.285" v="10" actId="26606"/>
        <pc:sldMkLst>
          <pc:docMk/>
          <pc:sldMk cId="1195417890" sldId="264"/>
        </pc:sldMkLst>
        <pc:spChg chg="add">
          <ac:chgData name="Sarah Gothard" userId="0e53f415fda5f162" providerId="LiveId" clId="{40801249-F78B-4ED2-A9D5-D323051A1D92}" dt="2019-10-19T00:18:26.285" v="10" actId="26606"/>
          <ac:spMkLst>
            <pc:docMk/>
            <pc:sldMk cId="1195417890" sldId="264"/>
            <ac:spMk id="7" creationId="{32BC26D8-82FB-445E-AA49-62A77D7C1EE0}"/>
          </ac:spMkLst>
        </pc:spChg>
        <pc:spChg chg="add">
          <ac:chgData name="Sarah Gothard" userId="0e53f415fda5f162" providerId="LiveId" clId="{40801249-F78B-4ED2-A9D5-D323051A1D92}" dt="2019-10-19T00:18:26.285" v="10" actId="26606"/>
          <ac:spMkLst>
            <pc:docMk/>
            <pc:sldMk cId="1195417890" sldId="264"/>
            <ac:spMk id="9" creationId="{CB44330D-EA18-4254-AA95-EB49948539B8}"/>
          </ac:spMkLst>
        </pc:spChg>
        <pc:picChg chg="mod">
          <ac:chgData name="Sarah Gothard" userId="0e53f415fda5f162" providerId="LiveId" clId="{40801249-F78B-4ED2-A9D5-D323051A1D92}" dt="2019-10-19T00:18:26.285" v="10" actId="26606"/>
          <ac:picMkLst>
            <pc:docMk/>
            <pc:sldMk cId="1195417890" sldId="264"/>
            <ac:picMk id="2" creationId="{7AB9AB1E-AB08-44A3-9682-CBB64BDE1860}"/>
          </ac:picMkLst>
        </pc:picChg>
      </pc:sldChg>
    </pc:docChg>
  </pc:docChgLst>
  <pc:docChgLst>
    <pc:chgData name="Sarah Gothard" userId="0e53f415fda5f162" providerId="LiveId" clId="{AE132826-2397-416E-A91A-F044BEF734A0}"/>
  </pc:docChgLst>
  <pc:docChgLst>
    <pc:chgData name="Sarah Gothard" userId="0e53f415fda5f162" providerId="LiveId" clId="{4B1250A8-939D-4578-9657-A282C4053002}"/>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10/18/2019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10/18/2019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3396734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10/18/2019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2223776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10/18/2019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372111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10/18/2019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356888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10/18/2019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2560082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10/18/2019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61423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10/18/2019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434296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10/18/2019</a:t>
            </a:fld>
            <a:endParaRPr lang="en-US" dirty="0"/>
          </a:p>
        </p:txBody>
      </p:sp>
      <p:sp>
        <p:nvSpPr>
          <p:cNvPr id="8" name="Footer Placeholder 7"/>
          <p:cNvSpPr>
            <a:spLocks noGrp="1"/>
          </p:cNvSpPr>
          <p:nvPr>
            <p:ph type="ftr" sz="quarter" idx="11"/>
          </p:nvPr>
        </p:nvSpPr>
        <p:spPr/>
        <p:txBody>
          <a:bodyPr/>
          <a:lstStyle/>
          <a:p>
            <a:r>
              <a:rPr lang="en-US" dirty="0"/>
              <a:t>Public Domain</a:t>
            </a:r>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2645050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10/18/2019</a:t>
            </a:fld>
            <a:endParaRPr lang="en-US" dirty="0"/>
          </a:p>
        </p:txBody>
      </p:sp>
      <p:sp>
        <p:nvSpPr>
          <p:cNvPr id="4" name="Footer Placeholder 3"/>
          <p:cNvSpPr>
            <a:spLocks noGrp="1"/>
          </p:cNvSpPr>
          <p:nvPr>
            <p:ph type="ftr" sz="quarter" idx="11"/>
          </p:nvPr>
        </p:nvSpPr>
        <p:spPr/>
        <p:txBody>
          <a:bodyPr/>
          <a:lstStyle/>
          <a:p>
            <a:r>
              <a:rPr lang="en-US" dirty="0"/>
              <a:t>Public Domain</a:t>
            </a:r>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64847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10/18/2019</a:t>
            </a:fld>
            <a:endParaRPr lang="en-US" dirty="0"/>
          </a:p>
        </p:txBody>
      </p:sp>
      <p:sp>
        <p:nvSpPr>
          <p:cNvPr id="3" name="Footer Placeholder 2"/>
          <p:cNvSpPr>
            <a:spLocks noGrp="1"/>
          </p:cNvSpPr>
          <p:nvPr>
            <p:ph type="ftr" sz="quarter" idx="11"/>
          </p:nvPr>
        </p:nvSpPr>
        <p:spPr/>
        <p:txBody>
          <a:bodyPr/>
          <a:lstStyle/>
          <a:p>
            <a:r>
              <a:rPr lang="en-US" dirty="0"/>
              <a:t>Public Domain</a:t>
            </a:r>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8048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10/18/2019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543320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10/18/2019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732362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10/18/2019</a:t>
            </a:fld>
            <a:endParaRPr lang="en-US" dirty="0"/>
          </a:p>
        </p:txBody>
      </p:sp>
      <p:sp>
        <p:nvSpPr>
          <p:cNvPr id="5" name="Footer Placeholder 4"/>
          <p:cNvSpPr>
            <a:spLocks noGrp="1"/>
          </p:cNvSpPr>
          <p:nvPr>
            <p:ph type="ftr" sz="quarter" idx="3"/>
          </p:nvPr>
        </p:nvSpPr>
        <p:spPr>
          <a:xfrm>
            <a:off x="4038600" y="6598965"/>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dirty="0"/>
          </a:p>
        </p:txBody>
      </p:sp>
    </p:spTree>
    <p:extLst>
      <p:ext uri="{BB962C8B-B14F-4D97-AF65-F5344CB8AC3E}">
        <p14:creationId xmlns:p14="http://schemas.microsoft.com/office/powerpoint/2010/main" val="24177730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7EBD262-69C8-40AC-B038-ADF0DB1EEFC0}"/>
              </a:ext>
            </a:extLst>
          </p:cNvPr>
          <p:cNvPicPr>
            <a:picLocks noChangeAspect="1"/>
          </p:cNvPicPr>
          <p:nvPr/>
        </p:nvPicPr>
        <p:blipFill>
          <a:blip r:embed="rId3"/>
          <a:stretch>
            <a:fillRect/>
          </a:stretch>
        </p:blipFill>
        <p:spPr>
          <a:xfrm>
            <a:off x="643467" y="2038604"/>
            <a:ext cx="10905066" cy="2780792"/>
          </a:xfrm>
          <a:prstGeom prst="rect">
            <a:avLst/>
          </a:prstGeom>
        </p:spPr>
      </p:pic>
      <p:sp>
        <p:nvSpPr>
          <p:cNvPr id="4" name="Footer Placeholder 3">
            <a:extLst>
              <a:ext uri="{FF2B5EF4-FFF2-40B4-BE49-F238E27FC236}">
                <a16:creationId xmlns:a16="http://schemas.microsoft.com/office/drawing/2014/main" id="{37EAE7DB-BB27-458B-B48F-E9BC84E0FD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17636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D857F0D-EFD9-4418-A6CA-CCEE0DC6775E}"/>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9B7EC6F7-1D47-4042-983E-2B42A09851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10952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4706339-1C71-4922-AED7-9A0D90D2A501}"/>
              </a:ext>
            </a:extLst>
          </p:cNvPr>
          <p:cNvPicPr>
            <a:picLocks noChangeAspect="1"/>
          </p:cNvPicPr>
          <p:nvPr/>
        </p:nvPicPr>
        <p:blipFill>
          <a:blip r:embed="rId2"/>
          <a:stretch>
            <a:fillRect/>
          </a:stretch>
        </p:blipFill>
        <p:spPr>
          <a:xfrm>
            <a:off x="643467" y="1125304"/>
            <a:ext cx="10905066" cy="4607391"/>
          </a:xfrm>
          <a:prstGeom prst="rect">
            <a:avLst/>
          </a:prstGeom>
        </p:spPr>
      </p:pic>
    </p:spTree>
    <p:extLst>
      <p:ext uri="{BB962C8B-B14F-4D97-AF65-F5344CB8AC3E}">
        <p14:creationId xmlns:p14="http://schemas.microsoft.com/office/powerpoint/2010/main" val="3556883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D231A3F-C778-4C84-BD0F-A9BD686C5912}"/>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9B7EC6F7-1D47-4042-983E-2B42A09851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0838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262ED93-F104-467D-9BAE-93D2290B0128}"/>
              </a:ext>
            </a:extLst>
          </p:cNvPr>
          <p:cNvPicPr>
            <a:picLocks noChangeAspect="1"/>
          </p:cNvPicPr>
          <p:nvPr/>
        </p:nvPicPr>
        <p:blipFill>
          <a:blip r:embed="rId2"/>
          <a:stretch>
            <a:fillRect/>
          </a:stretch>
        </p:blipFill>
        <p:spPr>
          <a:xfrm>
            <a:off x="643467" y="1220725"/>
            <a:ext cx="10905066" cy="4416550"/>
          </a:xfrm>
          <a:prstGeom prst="rect">
            <a:avLst/>
          </a:prstGeom>
        </p:spPr>
      </p:pic>
    </p:spTree>
    <p:extLst>
      <p:ext uri="{BB962C8B-B14F-4D97-AF65-F5344CB8AC3E}">
        <p14:creationId xmlns:p14="http://schemas.microsoft.com/office/powerpoint/2010/main" val="1222710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AE2911B-48FD-4AE6-A222-C08C00EE1CF4}"/>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9B7EC6F7-1D47-4042-983E-2B42A09851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1392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A13D4F9-32A1-428B-B9A3-8CE7A19430C7}"/>
              </a:ext>
            </a:extLst>
          </p:cNvPr>
          <p:cNvPicPr>
            <a:picLocks noChangeAspect="1"/>
          </p:cNvPicPr>
          <p:nvPr/>
        </p:nvPicPr>
        <p:blipFill>
          <a:blip r:embed="rId2"/>
          <a:stretch>
            <a:fillRect/>
          </a:stretch>
        </p:blipFill>
        <p:spPr>
          <a:xfrm>
            <a:off x="643467" y="1152568"/>
            <a:ext cx="10905066" cy="4552864"/>
          </a:xfrm>
          <a:prstGeom prst="rect">
            <a:avLst/>
          </a:prstGeom>
        </p:spPr>
      </p:pic>
    </p:spTree>
    <p:extLst>
      <p:ext uri="{BB962C8B-B14F-4D97-AF65-F5344CB8AC3E}">
        <p14:creationId xmlns:p14="http://schemas.microsoft.com/office/powerpoint/2010/main" val="708176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6EA3083-6CE3-49F9-816F-91165000FB26}"/>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9B7EC6F7-1D47-4042-983E-2B42A09851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80101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AB9AB1E-AB08-44A3-9682-CBB64BDE1860}"/>
              </a:ext>
            </a:extLst>
          </p:cNvPr>
          <p:cNvPicPr>
            <a:picLocks noChangeAspect="1"/>
          </p:cNvPicPr>
          <p:nvPr/>
        </p:nvPicPr>
        <p:blipFill>
          <a:blip r:embed="rId2"/>
          <a:stretch>
            <a:fillRect/>
          </a:stretch>
        </p:blipFill>
        <p:spPr>
          <a:xfrm>
            <a:off x="643467" y="1070780"/>
            <a:ext cx="10905066" cy="4716440"/>
          </a:xfrm>
          <a:prstGeom prst="rect">
            <a:avLst/>
          </a:prstGeom>
        </p:spPr>
      </p:pic>
    </p:spTree>
    <p:extLst>
      <p:ext uri="{BB962C8B-B14F-4D97-AF65-F5344CB8AC3E}">
        <p14:creationId xmlns:p14="http://schemas.microsoft.com/office/powerpoint/2010/main" val="11954178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Words>
  <Application>Microsoft Office PowerPoint</Application>
  <PresentationFormat>Widescreen</PresentationFormat>
  <Paragraphs>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2019-10-19T00:18:26Z</dcterms:created>
  <dcterms:modified xsi:type="dcterms:W3CDTF">2019-10-19T00:18:27Z</dcterms:modified>
</cp:coreProperties>
</file>