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E4AFD-B0D9-400F-912B-1ED39576091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004B4-BA93-4B84-AEC5-58456775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72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30167-56FB-4E10-B3E1-25F201070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4B678-EFAF-080D-322C-504ABB343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616E7-1672-5B8F-3BB9-F5F277FE7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1BE7B-79CD-485D-7F57-CDAFE06D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2B1D0-368F-6962-32C1-1DAA339A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6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F213B-2EF6-166C-7D5B-C81F582B6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26AEC4-EE4C-2343-0187-CE40B76E2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0788E-FF95-7AAE-DC70-6ED8133B4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2D78E-AC1B-ACF1-C909-CC35E21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000F7-5A0D-D95D-B408-7D2D3FDB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8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C7E7E8-6592-2BE6-0ED2-69DA231A7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4FC44-9F42-6A60-B43B-DDB84D43FB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9F11F-E88E-8732-8FC0-172E86C2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7816C-E69A-2609-48D3-1C9ECF44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55A21-7C74-BAA2-1932-86A357C41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63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4777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51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430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959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08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4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78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9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A0D43-86CD-A694-DDF2-2D23001FF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19F93-CDF2-5CBF-154C-4A95E5D6A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737BD-065E-0219-01B5-19AFD120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4D776-45F1-E1BB-9CD3-B5D1AA531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FD2EA-9686-99B0-ABB6-B4F121386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611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26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2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20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6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952DE-FFD1-84DC-0FBC-3AC0622BB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425A2-2581-76EF-12F0-82D3BD50B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A4B79-8157-E4BC-ECE2-D390932D9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0EEFF-9DE6-C1F1-6284-E4A958A78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29416-4982-6320-4516-CBD431A86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6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CE0FB-1C30-95F7-1CCB-EFB71E690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2882-0311-1737-53EA-F1D0E5A5B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3463E-F24F-EF70-B80B-DD7532730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22262-2FFF-9E25-06FD-8F4FE91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FEAE0-23ED-0B8A-1827-6CCC569E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56254-0270-67EC-12A3-8B19E87E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9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E9E12-A3E5-1683-D15B-A1D1F161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CEAD3-F638-D203-3DFF-1025E1FF3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8A4D9-7725-17DA-EC3B-E30D84F4A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3448C-9BA0-C52C-8AC3-FF58271C6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DF734-195F-D8C3-931A-D9669B559C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78A856-AEA1-7D5E-AA29-6A9085B6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19500-CE12-E405-847E-846285FB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BB01E2-F466-6AAF-280A-4DCBF2947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FF201-CF3D-1F47-9696-A117D385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949E7-60AD-198E-8976-E06348CF4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79DC8E-8B06-5EFE-5D2E-B78F8F19C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F1EA2-E25F-29CF-8999-B310F4CD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5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B1B4CA-DD85-ED1F-6694-EA52000A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B3D1D3-FF05-4DF0-CA4B-2C5788B6E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3AEEE-7CA9-8DA9-3945-ED25DE29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8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7EDF-AD98-62BF-DC48-3A2458332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74B5C-684D-A84D-6BA7-8524FCDD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CD44DB-6B9D-CE83-22A6-1CCA5489F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AE32E-B626-813D-D37C-CB2A2C49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ED5B0-5BE8-2D55-91A4-E376A0FA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C767-79C4-AF63-19AA-CF03F3B9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6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1BFD-6CA3-60AE-B043-1F44D158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EC70ED-090B-1CCA-EBB4-6C3CAE88A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18162-54AA-7EAA-93FF-5A3409061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B8EFE-2387-540D-E864-886E0C243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D1720-0C97-4116-E8FB-6A3F04E9B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0BA21-D01B-683D-FE0D-E274815A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2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4ADFB8-2590-7503-9F71-3DF32C20F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63A92-85F7-78ED-3D63-2B3C84425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605C6-9010-F190-9C75-4DE012876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3435AE-8B6E-484D-8266-CEF0C1B618C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07F20-4A1A-F2D7-2B1D-C8D114FA0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47F2E-539F-B693-9BF8-0EE9F1469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989A69-A9F0-4632-B105-27246B947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0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125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4B6482-14AB-1BD1-0DEE-4784674F539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74762"/>
            <a:ext cx="10287000" cy="190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8F33644-B024-A501-5309-47D1A0584AB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2127781-C74A-83BC-27FD-82A5BA74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406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B123013-A0EB-BB60-AA4A-F8116316FE6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5992"/>
            <a:ext cx="12192000" cy="388601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7D2D6-41C7-DC2E-D64B-71019C04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0283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9775B4F-3D82-3AA1-BF52-4D3BA7A49D7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1983"/>
            <a:ext cx="12192000" cy="439403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5496B3-5831-620D-B617-2DD4ED4C9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3291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5C7E240-680D-60DC-B0F3-72302B20C4B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4B77CA0-B086-0EF8-AD65-C1260193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1528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2F19D9C-08D3-416E-0932-4DF11969FEC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9128"/>
            <a:ext cx="12192000" cy="445974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12C183-7A40-64D7-40E0-D0FB27C8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1313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E43F84B-C65A-68DD-D333-E329FDDC3B6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997D2D5-6E8B-D131-953C-34A69B19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690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2026-04-30T13:42:13Z</dcterms:created>
  <dcterms:modified xsi:type="dcterms:W3CDTF">2026-04-30T14:19:43Z</dcterms:modified>
</cp:coreProperties>
</file>