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0" r:id="rId3"/>
    <p:sldId id="271" r:id="rId4"/>
    <p:sldId id="272" r:id="rId5"/>
    <p:sldId id="273" r:id="rId6"/>
    <p:sldId id="274" r:id="rId7"/>
    <p:sldId id="27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53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5/5/2024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5/5/2024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5/5/2024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5/5/2024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5/5/2024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5/5/2024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5/5/2024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5/5/2024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5/5/2024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5/5/2024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5/5/2024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5/5/2024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85B44E5-FA6D-B84B-EB85-FA0A427E52F1}"/>
              </a:ext>
            </a:extLst>
          </p:cNvPr>
          <p:cNvPicPr>
            <a:picLocks noChangeAspect="1"/>
          </p:cNvPicPr>
          <p:nvPr/>
        </p:nvPicPr>
        <p:blipFill>
          <a:blip r:embed="rId3"/>
          <a:stretch>
            <a:fillRect/>
          </a:stretch>
        </p:blipFill>
        <p:spPr>
          <a:xfrm>
            <a:off x="643467" y="2597489"/>
            <a:ext cx="10905066" cy="1663022"/>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0C69766-C740-8F16-8E23-0B5DEA16897F}"/>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0FF1F905-5054-A5A0-8E12-37C5F65D4AF9}"/>
              </a:ext>
            </a:extLst>
          </p:cNvPr>
          <p:cNvPicPr>
            <a:picLocks noChangeAspect="1"/>
          </p:cNvPicPr>
          <p:nvPr/>
        </p:nvPicPr>
        <p:blipFill>
          <a:blip r:embed="rId2"/>
          <a:stretch>
            <a:fillRect/>
          </a:stretch>
        </p:blipFill>
        <p:spPr>
          <a:xfrm>
            <a:off x="51721" y="0"/>
            <a:ext cx="12088557" cy="6858000"/>
          </a:xfrm>
          <a:prstGeom prst="rect">
            <a:avLst/>
          </a:prstGeom>
        </p:spPr>
      </p:pic>
    </p:spTree>
    <p:extLst>
      <p:ext uri="{BB962C8B-B14F-4D97-AF65-F5344CB8AC3E}">
        <p14:creationId xmlns:p14="http://schemas.microsoft.com/office/powerpoint/2010/main" val="2133785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D003889-88DC-3398-DFB3-8C269063511F}"/>
              </a:ext>
            </a:extLst>
          </p:cNvPr>
          <p:cNvPicPr>
            <a:picLocks noChangeAspect="1"/>
          </p:cNvPicPr>
          <p:nvPr/>
        </p:nvPicPr>
        <p:blipFill>
          <a:blip r:embed="rId2"/>
          <a:stretch>
            <a:fillRect/>
          </a:stretch>
        </p:blipFill>
        <p:spPr>
          <a:xfrm>
            <a:off x="0" y="1171222"/>
            <a:ext cx="12192000" cy="4515556"/>
          </a:xfrm>
          <a:prstGeom prst="rect">
            <a:avLst/>
          </a:prstGeom>
        </p:spPr>
      </p:pic>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392177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8794F0E-74D6-FE94-B9EC-9588DAA73720}"/>
              </a:ext>
            </a:extLst>
          </p:cNvPr>
          <p:cNvPicPr>
            <a:picLocks noChangeAspect="1"/>
          </p:cNvPicPr>
          <p:nvPr/>
        </p:nvPicPr>
        <p:blipFill>
          <a:blip r:embed="rId2"/>
          <a:stretch>
            <a:fillRect/>
          </a:stretch>
        </p:blipFill>
        <p:spPr>
          <a:xfrm>
            <a:off x="1194" y="0"/>
            <a:ext cx="12189611" cy="6858000"/>
          </a:xfrm>
          <a:prstGeom prst="rect">
            <a:avLst/>
          </a:prstGeom>
        </p:spPr>
      </p:pic>
      <p:sp>
        <p:nvSpPr>
          <p:cNvPr id="7" name="Footer Placeholder 6">
            <a:extLst>
              <a:ext uri="{FF2B5EF4-FFF2-40B4-BE49-F238E27FC236}">
                <a16:creationId xmlns:a16="http://schemas.microsoft.com/office/drawing/2014/main" id="{ED80E3AA-8880-6C02-0D8B-4B240C35E7BF}"/>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814324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C0782-400D-4942-A831-54E1AE75D3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A9946B9-E58F-4B0B-BAFF-5AD2C6BF1555}"/>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0DCF05DC-81DF-8779-A531-A904FE67C8B1}"/>
              </a:ext>
            </a:extLst>
          </p:cNvPr>
          <p:cNvSpPr>
            <a:spLocks noGrp="1"/>
          </p:cNvSpPr>
          <p:nvPr>
            <p:ph type="ftr" sz="quarter" idx="11"/>
          </p:nvPr>
        </p:nvSpPr>
        <p:spPr/>
        <p:txBody>
          <a:bodyPr/>
          <a:lstStyle/>
          <a:p>
            <a:r>
              <a:rPr lang="en-US" dirty="0"/>
              <a:t>Public Domain</a:t>
            </a:r>
          </a:p>
        </p:txBody>
      </p:sp>
      <p:pic>
        <p:nvPicPr>
          <p:cNvPr id="6" name="Picture 5">
            <a:extLst>
              <a:ext uri="{FF2B5EF4-FFF2-40B4-BE49-F238E27FC236}">
                <a16:creationId xmlns:a16="http://schemas.microsoft.com/office/drawing/2014/main" id="{4E65692D-650A-522B-A1DC-6CD4FC548C3B}"/>
              </a:ext>
            </a:extLst>
          </p:cNvPr>
          <p:cNvPicPr>
            <a:picLocks noChangeAspect="1"/>
          </p:cNvPicPr>
          <p:nvPr/>
        </p:nvPicPr>
        <p:blipFill>
          <a:blip r:embed="rId2"/>
          <a:stretch>
            <a:fillRect/>
          </a:stretch>
        </p:blipFill>
        <p:spPr>
          <a:xfrm>
            <a:off x="0" y="995617"/>
            <a:ext cx="12192000" cy="4866766"/>
          </a:xfrm>
          <a:prstGeom prst="rect">
            <a:avLst/>
          </a:prstGeom>
        </p:spPr>
      </p:pic>
    </p:spTree>
    <p:extLst>
      <p:ext uri="{BB962C8B-B14F-4D97-AF65-F5344CB8AC3E}">
        <p14:creationId xmlns:p14="http://schemas.microsoft.com/office/powerpoint/2010/main" val="3717530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722D105-68B7-B5DD-4F58-925262E678FD}"/>
              </a:ext>
            </a:extLst>
          </p:cNvPr>
          <p:cNvPicPr>
            <a:picLocks noChangeAspect="1"/>
          </p:cNvPicPr>
          <p:nvPr/>
        </p:nvPicPr>
        <p:blipFill>
          <a:blip r:embed="rId2"/>
          <a:stretch>
            <a:fillRect/>
          </a:stretch>
        </p:blipFill>
        <p:spPr>
          <a:xfrm>
            <a:off x="0" y="6495"/>
            <a:ext cx="12192000" cy="6845009"/>
          </a:xfrm>
          <a:prstGeom prst="rect">
            <a:avLst/>
          </a:prstGeom>
        </p:spPr>
      </p:pic>
      <p:sp>
        <p:nvSpPr>
          <p:cNvPr id="9" name="Footer Placeholder 8">
            <a:extLst>
              <a:ext uri="{FF2B5EF4-FFF2-40B4-BE49-F238E27FC236}">
                <a16:creationId xmlns:a16="http://schemas.microsoft.com/office/drawing/2014/main" id="{CED6702D-9CBB-69BE-D5AB-FDEF82A1030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299506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8D1A157-5711-BD4E-B49E-19DBEBC9A852}"/>
              </a:ext>
            </a:extLst>
          </p:cNvPr>
          <p:cNvPicPr>
            <a:picLocks noChangeAspect="1"/>
          </p:cNvPicPr>
          <p:nvPr/>
        </p:nvPicPr>
        <p:blipFill>
          <a:blip r:embed="rId2"/>
          <a:stretch>
            <a:fillRect/>
          </a:stretch>
        </p:blipFill>
        <p:spPr>
          <a:xfrm>
            <a:off x="0" y="1224978"/>
            <a:ext cx="12192000" cy="4408043"/>
          </a:xfrm>
          <a:prstGeom prst="rect">
            <a:avLst/>
          </a:prstGeom>
        </p:spPr>
      </p:pic>
      <p:sp>
        <p:nvSpPr>
          <p:cNvPr id="7" name="Footer Placeholder 6">
            <a:extLst>
              <a:ext uri="{FF2B5EF4-FFF2-40B4-BE49-F238E27FC236}">
                <a16:creationId xmlns:a16="http://schemas.microsoft.com/office/drawing/2014/main" id="{374FA095-F57C-4052-52A6-87D33EEE219F}"/>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676433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9</cp:revision>
  <dcterms:created xsi:type="dcterms:W3CDTF">2021-03-05T00:09:04Z</dcterms:created>
  <dcterms:modified xsi:type="dcterms:W3CDTF">2024-05-05T19:36:02Z</dcterms:modified>
</cp:coreProperties>
</file>