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2"/>
  </p:notesMasterIdLst>
  <p:handoutMasterIdLst>
    <p:handoutMasterId r:id="rId13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>
        <p:scale>
          <a:sx n="33" d="100"/>
          <a:sy n="33" d="100"/>
        </p:scale>
        <p:origin x="105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EDFE6F-4FD0-4DC9-BA04-64DA3B88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0" y="2178725"/>
            <a:ext cx="11261420" cy="19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4C48EE7-D6C6-8EA1-9A2C-951A508CBA7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55125"/>
            <a:ext cx="12313377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063C1-82AC-DF48-C9E2-2E5AD24F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35798-97F7-10FE-4772-8ECA0D83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37A672A-1353-2D73-C53C-2DA3461C39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58365"/>
            <a:ext cx="12192000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2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3A101-D722-CD60-1ECE-1764EE5D8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C02CF-803E-81A1-E12D-2877E487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B439FED-53C5-CC2B-047A-261A0B0245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58365"/>
            <a:ext cx="12234281" cy="69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7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00F2-94A4-A20F-5E08-670469B58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B4110-CAB4-027F-B54C-89B1DAD9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A9517B5-A7B1-CB1B-3E8D-535259B80B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72" y="0"/>
            <a:ext cx="12191127" cy="67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4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2E9EE-32A6-9762-C8AB-0AECA23DB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417D0-AB1D-B7C8-2541-6BD8B472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322511A-ADF2-21F2-5E28-970F2430E9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51" y="-19455"/>
            <a:ext cx="12187449" cy="68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2AB78-B912-7282-C12F-A0DEBAB2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3D843-A812-F8DF-E982-32D99632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61B7E66-1508-C644-B6EA-48B5497793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3422" y="58365"/>
            <a:ext cx="12195422" cy="67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2B095-CC3A-8FE5-805D-BF032D63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FF048-05EB-81F5-EB62-B85C5C2C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23C4474-EA6F-3662-6648-C1CAFBFFE2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20" y="-38910"/>
            <a:ext cx="12199867" cy="68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28BA9-B666-1C7B-A06E-13A6C387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46408-CD5C-F85A-A308-84F66B02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DDC1F56-205C-5217-1380-C57149DEC2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006" y="-19455"/>
            <a:ext cx="12167994" cy="68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6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23</cp:revision>
  <dcterms:created xsi:type="dcterms:W3CDTF">2019-10-21T12:59:19Z</dcterms:created>
  <dcterms:modified xsi:type="dcterms:W3CDTF">2025-09-27T17:14:46Z</dcterms:modified>
</cp:coreProperties>
</file>