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sldIdLst>
    <p:sldId id="339" r:id="rId3"/>
    <p:sldId id="256" r:id="rId4"/>
    <p:sldId id="340" r:id="rId5"/>
    <p:sldId id="341" r:id="rId6"/>
    <p:sldId id="342" r:id="rId7"/>
    <p:sldId id="343" r:id="rId8"/>
    <p:sldId id="344" r:id="rId9"/>
    <p:sldId id="345" r:id="rId10"/>
    <p:sldId id="34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282D7A-1F0B-4477-83A9-857CD120FF6A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301035-7888-46E1-981F-A9A99BB6A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710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327BC-34B3-CBDB-CF9D-01436477DA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71DB11-4224-138C-C993-93EB2B0086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6D0E8A-A906-FD9E-FCF2-9D613C60B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A610D-2906-4CDB-8155-E7C15681BB09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F33292-631A-CB46-C30C-B44B681AD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D30EF6-2A28-C547-DEF5-4F88D877E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99A1F-DE06-40C4-92BF-B6D57CA1C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993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A4E79-D987-1AEF-4599-FFDE1F4AA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D48BC7-C03C-3A89-3874-31DE9CD5F6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7DC7A4-7EA8-78CB-CF19-B3EA293A0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A610D-2906-4CDB-8155-E7C15681BB09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573F54-13E6-3559-C54F-C42E1EBAE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668404-A730-A313-3839-48B925925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99A1F-DE06-40C4-92BF-B6D57CA1C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894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995A48-AA5E-4173-E82A-422E443CCE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A47F70-E06C-EDE6-FF38-2D84C38E30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383FA1-BDFB-98F7-B4D4-D186B4B6B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A610D-2906-4CDB-8155-E7C15681BB09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B2297C-0FA9-7B65-F7D1-2C8ED6EA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5FFD17-48CE-58A8-B2C2-F8AE48752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99A1F-DE06-40C4-92BF-B6D57CA1C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2533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631837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55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851369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9122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4586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4/30/2026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8027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4/30/2026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7166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4/30/2026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270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1148E-817C-BF37-E7A2-996F54822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5EE164-4758-6CDA-16A1-447C929233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A8A000-071F-D71A-E1BA-777B0EF44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A610D-2906-4CDB-8155-E7C15681BB09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7C5E77-FC0E-8EE7-5B52-788992A2A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060C05-5F4C-B8AE-4107-DF08963BD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99A1F-DE06-40C4-92BF-B6D57CA1C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1475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54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4605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43766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321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C2128-16EE-A1BB-A365-B35D84A17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B99E36-9320-09A1-60F9-E1ED117748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963999-BEDE-F46C-B7B1-812EE3058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A610D-2906-4CDB-8155-E7C15681BB09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25CD2B-478A-E54A-1490-D194AC01B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113720-6C4F-A765-D58C-33013819C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99A1F-DE06-40C4-92BF-B6D57CA1C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565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E7A8B-83B9-6E4E-85B3-BCC01746E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783346-FDFD-AA90-4262-472004B482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40D0F0-D5AF-493D-0AF2-62E36E9834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2D29E1-9D95-E772-FD99-1F7F60A9E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A610D-2906-4CDB-8155-E7C15681BB09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6B8AF5-8075-A62D-566B-2D01E7CF9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6F21BF-5182-19C7-C67A-28F08326F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99A1F-DE06-40C4-92BF-B6D57CA1C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552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02C08-6F4D-D173-10BE-0203289F7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F72DE8-F1BC-584F-C4D0-B1E2040877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3603EB-4906-BA5F-35F2-C84FA9E5A2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689331-1B5D-6AC1-6536-4CBFB7A9BC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7B2AE8-79F6-0727-095D-D58A6F74CF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7DE86F-5871-C3E0-0BC4-B7DB4DA51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A610D-2906-4CDB-8155-E7C15681BB09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D341C0-2791-2AB4-0484-7764DD3DF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611BFC-C376-E2A5-3657-408AFBA84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99A1F-DE06-40C4-92BF-B6D57CA1C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835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18D9C-0177-85D6-F32C-60D6F915F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B61D75-53A1-0218-751E-95F0453DE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A610D-2906-4CDB-8155-E7C15681BB09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1816E2-6AE3-6370-3E80-DBAE55A73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DBBA3C-160B-3666-4CDB-51B740210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99A1F-DE06-40C4-92BF-B6D57CA1C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051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DB90FA-5741-E048-9994-B69ABB2E1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A610D-2906-4CDB-8155-E7C15681BB09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F04253-59AF-737D-6204-6BAE4767B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D7E9EC-1905-E019-2702-68F50CC28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99A1F-DE06-40C4-92BF-B6D57CA1C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748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DD856-EA45-E167-16F6-7DC8810C9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F453D0-C660-C2F1-F9BE-E46A413E5A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739034-3327-5BAD-3226-D563E7C18A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FC2BCD-6BEE-4BE9-D4FD-38BDF09D5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A610D-2906-4CDB-8155-E7C15681BB09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3CF673-AB4D-321A-1D3C-5533AAA92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CE5FD3-E8DC-8A70-C6C8-55345A1E9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99A1F-DE06-40C4-92BF-B6D57CA1C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675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5886B-D685-E1A0-0120-7F54F05FE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3A2970-2504-EECA-6A56-1361E44F7D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D7C8C9-13DA-3629-28B0-A289255CAE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7B4A5A-2C02-4755-8939-3E0E120C7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A610D-2906-4CDB-8155-E7C15681BB09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3B091D-1703-F99C-77F9-06ED2563E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9B54E9-A996-6251-2031-AD11FE87E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99A1F-DE06-40C4-92BF-B6D57CA1C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823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624C29-06B9-295E-2AD4-23C8CA96C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0CE5BB-B8ED-7F02-A7ED-7CC3B7023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8D685E-5B3C-0751-6A1C-C841171C92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4A610D-2906-4CDB-8155-E7C15681BB09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82E54D-7754-9F84-AF28-D418229885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3999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61BD6E-4E77-31EC-F6B1-7A68B4227C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099A1F-DE06-40C4-92BF-B6D57CA1C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915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185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C066218-7C5E-2498-8E08-5CE4176BD2EA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378665"/>
            <a:ext cx="10287000" cy="2100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E8E34C47-B9D5-DCD9-2DC6-8753D44071C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C13C1DAE-C65E-1194-A7AD-0E7212294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21156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E67AC1D-6E19-0B9A-6D0B-B6512D3D5FC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176745-6D5B-9A2E-BE94-0B0260441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44728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4092B7E4-5B8B-1807-6A52-844D80A33E3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20DBD208-87F1-F597-1B41-E5C6AA94D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51060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7482B6F-4205-F30C-C91B-49067E81CA88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FC3C9BD-1F91-CDA8-708C-4856498D4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4209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272446C0-F54D-4FBA-29B9-EDF8E0B9D55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1E7053B9-4213-7909-2889-1A404C325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594894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2B02751-59E2-7B86-03BB-35E70E8FA9E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12C7EC-F84C-1456-C6E7-5705AF941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3970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978BB8F4-E5F2-3774-51D2-20D11D94F49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9B09278E-C19B-9099-A592-E059C13D6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29108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60BCCF6-C188-82C6-5522-9A57847EBD1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A2C787-7310-5FF0-1BE5-4497DF6EC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232135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2</cp:revision>
  <dcterms:created xsi:type="dcterms:W3CDTF">2026-04-30T14:24:00Z</dcterms:created>
  <dcterms:modified xsi:type="dcterms:W3CDTF">2026-04-30T14:39:12Z</dcterms:modified>
</cp:coreProperties>
</file>