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1" r:id="rId5"/>
    <p:sldId id="260" r:id="rId6"/>
    <p:sldId id="263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160" autoAdjust="0"/>
  </p:normalViewPr>
  <p:slideViewPr>
    <p:cSldViewPr snapToGrid="0" showGuides="1">
      <p:cViewPr varScale="1">
        <p:scale>
          <a:sx n="63" d="100"/>
          <a:sy n="63" d="100"/>
        </p:scale>
        <p:origin x="105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025134E-2417-42C7-A39D-E61BD20E59E7}"/>
    <pc:docChg chg="undo custSel modSld sldOrd">
      <pc:chgData name="Sarah Gothard" userId="0e53f415fda5f162" providerId="LiveId" clId="{7025134E-2417-42C7-A39D-E61BD20E59E7}" dt="2022-01-01T22:31:30.790" v="11" actId="20578"/>
      <pc:docMkLst>
        <pc:docMk/>
      </pc:docMkLst>
      <pc:sldChg chg="addSp delSp modSp mod ord">
        <pc:chgData name="Sarah Gothard" userId="0e53f415fda5f162" providerId="LiveId" clId="{7025134E-2417-42C7-A39D-E61BD20E59E7}" dt="2022-01-01T22:31:30.790" v="11" actId="20578"/>
        <pc:sldMkLst>
          <pc:docMk/>
          <pc:sldMk cId="653430515" sldId="261"/>
        </pc:sldMkLst>
        <pc:spChg chg="ord">
          <ac:chgData name="Sarah Gothard" userId="0e53f415fda5f162" providerId="LiveId" clId="{7025134E-2417-42C7-A39D-E61BD20E59E7}" dt="2022-01-01T22:31:28.162" v="5" actId="26606"/>
          <ac:spMkLst>
            <pc:docMk/>
            <pc:sldMk cId="653430515" sldId="261"/>
            <ac:spMk id="4" creationId="{E9C83F13-3D39-4631-BAFE-966F1E308E92}"/>
          </ac:spMkLst>
        </pc:spChg>
        <pc:spChg chg="add">
          <ac:chgData name="Sarah Gothard" userId="0e53f415fda5f162" providerId="LiveId" clId="{7025134E-2417-42C7-A39D-E61BD20E59E7}" dt="2022-01-01T22:31:28.162" v="5" actId="26606"/>
          <ac:spMkLst>
            <pc:docMk/>
            <pc:sldMk cId="653430515" sldId="261"/>
            <ac:spMk id="9" creationId="{32BC26D8-82FB-445E-AA49-62A77D7C1EE0}"/>
          </ac:spMkLst>
        </pc:spChg>
        <pc:spChg chg="add">
          <ac:chgData name="Sarah Gothard" userId="0e53f415fda5f162" providerId="LiveId" clId="{7025134E-2417-42C7-A39D-E61BD20E59E7}" dt="2022-01-01T22:31:28.162" v="5" actId="26606"/>
          <ac:spMkLst>
            <pc:docMk/>
            <pc:sldMk cId="653430515" sldId="261"/>
            <ac:spMk id="11" creationId="{CB44330D-EA18-4254-AA95-EB49948539B8}"/>
          </ac:spMkLst>
        </pc:spChg>
        <pc:spChg chg="del">
          <ac:chgData name="Sarah Gothard" userId="0e53f415fda5f162" providerId="LiveId" clId="{7025134E-2417-42C7-A39D-E61BD20E59E7}" dt="2022-01-01T22:31:28.162" v="5" actId="26606"/>
          <ac:spMkLst>
            <pc:docMk/>
            <pc:sldMk cId="653430515" sldId="261"/>
            <ac:spMk id="16" creationId="{32BC26D8-82FB-445E-AA49-62A77D7C1EE0}"/>
          </ac:spMkLst>
        </pc:spChg>
        <pc:spChg chg="del">
          <ac:chgData name="Sarah Gothard" userId="0e53f415fda5f162" providerId="LiveId" clId="{7025134E-2417-42C7-A39D-E61BD20E59E7}" dt="2022-01-01T22:31:28.162" v="5" actId="26606"/>
          <ac:spMkLst>
            <pc:docMk/>
            <pc:sldMk cId="653430515" sldId="261"/>
            <ac:spMk id="18" creationId="{CB44330D-EA18-4254-AA95-EB49948539B8}"/>
          </ac:spMkLst>
        </pc:spChg>
        <pc:picChg chg="add mod">
          <ac:chgData name="Sarah Gothard" userId="0e53f415fda5f162" providerId="LiveId" clId="{7025134E-2417-42C7-A39D-E61BD20E59E7}" dt="2022-01-01T22:31:29.837" v="9" actId="1076"/>
          <ac:picMkLst>
            <pc:docMk/>
            <pc:sldMk cId="653430515" sldId="261"/>
            <ac:picMk id="2" creationId="{6840F714-5E2D-4028-A8E8-6E1B261C068F}"/>
          </ac:picMkLst>
        </pc:picChg>
        <pc:picChg chg="del mod">
          <ac:chgData name="Sarah Gothard" userId="0e53f415fda5f162" providerId="LiveId" clId="{7025134E-2417-42C7-A39D-E61BD20E59E7}" dt="2022-01-01T22:31:28.657" v="6" actId="22"/>
          <ac:picMkLst>
            <pc:docMk/>
            <pc:sldMk cId="653430515" sldId="261"/>
            <ac:picMk id="5" creationId="{71EC32D6-F9ED-420A-86AF-34FD0FBCC01E}"/>
          </ac:picMkLst>
        </pc:picChg>
      </pc:sldChg>
      <pc:sldChg chg="addSp delSp modSp mod ord">
        <pc:chgData name="Sarah Gothard" userId="0e53f415fda5f162" providerId="LiveId" clId="{7025134E-2417-42C7-A39D-E61BD20E59E7}" dt="2022-01-01T22:31:30.302" v="10" actId="20578"/>
        <pc:sldMkLst>
          <pc:docMk/>
          <pc:sldMk cId="1800220195" sldId="263"/>
        </pc:sldMkLst>
        <pc:spChg chg="ord">
          <ac:chgData name="Sarah Gothard" userId="0e53f415fda5f162" providerId="LiveId" clId="{7025134E-2417-42C7-A39D-E61BD20E59E7}" dt="2022-01-01T22:31:26.878" v="2" actId="26606"/>
          <ac:spMkLst>
            <pc:docMk/>
            <pc:sldMk cId="1800220195" sldId="263"/>
            <ac:spMk id="4" creationId="{E9C83F13-3D39-4631-BAFE-966F1E308E92}"/>
          </ac:spMkLst>
        </pc:spChg>
        <pc:spChg chg="add">
          <ac:chgData name="Sarah Gothard" userId="0e53f415fda5f162" providerId="LiveId" clId="{7025134E-2417-42C7-A39D-E61BD20E59E7}" dt="2022-01-01T22:31:26.878" v="2" actId="26606"/>
          <ac:spMkLst>
            <pc:docMk/>
            <pc:sldMk cId="1800220195" sldId="263"/>
            <ac:spMk id="9" creationId="{32BC26D8-82FB-445E-AA49-62A77D7C1EE0}"/>
          </ac:spMkLst>
        </pc:spChg>
        <pc:spChg chg="add">
          <ac:chgData name="Sarah Gothard" userId="0e53f415fda5f162" providerId="LiveId" clId="{7025134E-2417-42C7-A39D-E61BD20E59E7}" dt="2022-01-01T22:31:26.878" v="2" actId="26606"/>
          <ac:spMkLst>
            <pc:docMk/>
            <pc:sldMk cId="1800220195" sldId="263"/>
            <ac:spMk id="11" creationId="{CB44330D-EA18-4254-AA95-EB49948539B8}"/>
          </ac:spMkLst>
        </pc:spChg>
        <pc:spChg chg="del">
          <ac:chgData name="Sarah Gothard" userId="0e53f415fda5f162" providerId="LiveId" clId="{7025134E-2417-42C7-A39D-E61BD20E59E7}" dt="2022-01-01T22:31:26.878" v="2" actId="26606"/>
          <ac:spMkLst>
            <pc:docMk/>
            <pc:sldMk cId="1800220195" sldId="263"/>
            <ac:spMk id="16" creationId="{32BC26D8-82FB-445E-AA49-62A77D7C1EE0}"/>
          </ac:spMkLst>
        </pc:spChg>
        <pc:spChg chg="del">
          <ac:chgData name="Sarah Gothard" userId="0e53f415fda5f162" providerId="LiveId" clId="{7025134E-2417-42C7-A39D-E61BD20E59E7}" dt="2022-01-01T22:31:26.878" v="2" actId="26606"/>
          <ac:spMkLst>
            <pc:docMk/>
            <pc:sldMk cId="1800220195" sldId="263"/>
            <ac:spMk id="18" creationId="{CB44330D-EA18-4254-AA95-EB49948539B8}"/>
          </ac:spMkLst>
        </pc:spChg>
        <pc:picChg chg="add">
          <ac:chgData name="Sarah Gothard" userId="0e53f415fda5f162" providerId="LiveId" clId="{7025134E-2417-42C7-A39D-E61BD20E59E7}" dt="2022-01-01T22:31:27.728" v="4" actId="21"/>
          <ac:picMkLst>
            <pc:docMk/>
            <pc:sldMk cId="1800220195" sldId="263"/>
            <ac:picMk id="2" creationId="{A6DDCDAD-25A2-4F38-82EE-983C72BF5087}"/>
          </ac:picMkLst>
        </pc:picChg>
        <pc:picChg chg="add del mod">
          <ac:chgData name="Sarah Gothard" userId="0e53f415fda5f162" providerId="LiveId" clId="{7025134E-2417-42C7-A39D-E61BD20E59E7}" dt="2022-01-01T22:31:27.272" v="3" actId="22"/>
          <ac:picMkLst>
            <pc:docMk/>
            <pc:sldMk cId="1800220195" sldId="263"/>
            <ac:picMk id="5" creationId="{33E78C70-8629-4C81-BA1E-C1D2B61A72DF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8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51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602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0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333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02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442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81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20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8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3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1202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C3F5BF-BAAB-41C6-B54B-E1EEFDB4D6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28DD9A7-FB6F-4A57-8AAB-A322347CBC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27043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D7B6E2E-93ED-458F-9215-40F93259D4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20834"/>
            <a:ext cx="10905066" cy="501633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7713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840F714-5E2D-4028-A8E8-6E1B261C06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53430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F055B3E-CB71-4FEA-8FF2-F67F1FE8C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20834"/>
            <a:ext cx="10905066" cy="501633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65813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DDCDAD-25A2-4F38-82EE-983C72BF50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00220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3A40B5-56A9-4DF6-B489-59FB6443F4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20834"/>
            <a:ext cx="10905066" cy="501633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34188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387B627-61B5-4AF5-828F-C96FC839B3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3418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88D3F5E-625F-4AA0-B6F9-DE57E1454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20834"/>
            <a:ext cx="10905066" cy="501633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83F13-3D39-4631-BAFE-966F1E30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97399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</cp:revision>
  <dcterms:created xsi:type="dcterms:W3CDTF">2019-10-18T23:30:05Z</dcterms:created>
  <dcterms:modified xsi:type="dcterms:W3CDTF">2022-01-01T22:31:39Z</dcterms:modified>
</cp:coreProperties>
</file>