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66" r:id="rId5"/>
    <p:sldId id="267" r:id="rId6"/>
    <p:sldId id="268" r:id="rId7"/>
    <p:sldId id="269" r:id="rId8"/>
    <p:sldId id="271" r:id="rId9"/>
    <p:sldId id="272" r:id="rId10"/>
    <p:sldId id="273" r:id="rId11"/>
    <p:sldId id="274" r:id="rId12"/>
    <p:sldId id="275"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DBC4C-32F5-4EFB-86BA-2F83FAACBD45}" v="27" dt="2020-08-09T00:28:50.76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4EDBC4C-32F5-4EFB-86BA-2F83FAACBD45}"/>
    <pc:docChg chg="undo custSel addSld modSld">
      <pc:chgData name="Sarah Gothard" userId="0e53f415fda5f162" providerId="LiveId" clId="{E4EDBC4C-32F5-4EFB-86BA-2F83FAACBD45}" dt="2020-08-09T00:29:03.501" v="75" actId="1076"/>
      <pc:docMkLst>
        <pc:docMk/>
      </pc:docMkLst>
      <pc:sldChg chg="addSp delSp modSp">
        <pc:chgData name="Sarah Gothard" userId="0e53f415fda5f162" providerId="LiveId" clId="{E4EDBC4C-32F5-4EFB-86BA-2F83FAACBD45}" dt="2020-08-08T00:43:24.077" v="5" actId="1076"/>
        <pc:sldMkLst>
          <pc:docMk/>
          <pc:sldMk cId="219344417" sldId="262"/>
        </pc:sldMkLst>
        <pc:spChg chg="mod">
          <ac:chgData name="Sarah Gothard" userId="0e53f415fda5f162" providerId="LiveId" clId="{E4EDBC4C-32F5-4EFB-86BA-2F83FAACBD45}" dt="2020-08-08T00:43:21.791" v="4" actId="1076"/>
          <ac:spMkLst>
            <pc:docMk/>
            <pc:sldMk cId="219344417" sldId="262"/>
            <ac:spMk id="4" creationId="{F5233461-FA53-422B-810C-8B460EE9260F}"/>
          </ac:spMkLst>
        </pc:spChg>
        <pc:spChg chg="del">
          <ac:chgData name="Sarah Gothard" userId="0e53f415fda5f162" providerId="LiveId" clId="{E4EDBC4C-32F5-4EFB-86BA-2F83FAACBD45}" dt="2020-08-08T00:43:12.378" v="0" actId="478"/>
          <ac:spMkLst>
            <pc:docMk/>
            <pc:sldMk cId="219344417" sldId="262"/>
            <ac:spMk id="5" creationId="{51758FCC-16BE-4944-BAEA-A6F5B0DD3660}"/>
          </ac:spMkLst>
        </pc:spChg>
        <pc:picChg chg="add mod">
          <ac:chgData name="Sarah Gothard" userId="0e53f415fda5f162" providerId="LiveId" clId="{E4EDBC4C-32F5-4EFB-86BA-2F83FAACBD45}" dt="2020-08-08T00:43:24.077" v="5" actId="1076"/>
          <ac:picMkLst>
            <pc:docMk/>
            <pc:sldMk cId="219344417" sldId="262"/>
            <ac:picMk id="3" creationId="{A013B94E-2995-4A6C-99CD-D4B422340AFD}"/>
          </ac:picMkLst>
        </pc:picChg>
      </pc:sldChg>
      <pc:sldChg chg="addSp delSp modSp">
        <pc:chgData name="Sarah Gothard" userId="0e53f415fda5f162" providerId="LiveId" clId="{E4EDBC4C-32F5-4EFB-86BA-2F83FAACBD45}" dt="2020-08-08T00:48:22.614" v="20" actId="1076"/>
        <pc:sldMkLst>
          <pc:docMk/>
          <pc:sldMk cId="795945589" sldId="264"/>
        </pc:sldMkLst>
        <pc:picChg chg="add del mod">
          <ac:chgData name="Sarah Gothard" userId="0e53f415fda5f162" providerId="LiveId" clId="{E4EDBC4C-32F5-4EFB-86BA-2F83FAACBD45}" dt="2020-08-08T00:48:11.860" v="15" actId="478"/>
          <ac:picMkLst>
            <pc:docMk/>
            <pc:sldMk cId="795945589" sldId="264"/>
            <ac:picMk id="3" creationId="{86A75474-F502-4F0E-83C5-6B1E700FF8E3}"/>
          </ac:picMkLst>
        </pc:picChg>
        <pc:picChg chg="add mod">
          <ac:chgData name="Sarah Gothard" userId="0e53f415fda5f162" providerId="LiveId" clId="{E4EDBC4C-32F5-4EFB-86BA-2F83FAACBD45}" dt="2020-08-08T00:48:22.614" v="20" actId="1076"/>
          <ac:picMkLst>
            <pc:docMk/>
            <pc:sldMk cId="795945589" sldId="264"/>
            <ac:picMk id="5" creationId="{ABD8BC23-1E6C-4278-BBDC-CDE844BD3A75}"/>
          </ac:picMkLst>
        </pc:picChg>
      </pc:sldChg>
      <pc:sldChg chg="addSp modSp add">
        <pc:chgData name="Sarah Gothard" userId="0e53f415fda5f162" providerId="LiveId" clId="{E4EDBC4C-32F5-4EFB-86BA-2F83FAACBD45}" dt="2020-08-08T00:58:39.048" v="45" actId="1076"/>
        <pc:sldMkLst>
          <pc:docMk/>
          <pc:sldMk cId="3103999934" sldId="265"/>
        </pc:sldMkLst>
        <pc:picChg chg="add mod">
          <ac:chgData name="Sarah Gothard" userId="0e53f415fda5f162" providerId="LiveId" clId="{E4EDBC4C-32F5-4EFB-86BA-2F83FAACBD45}" dt="2020-08-08T00:58:39.048" v="45" actId="1076"/>
          <ac:picMkLst>
            <pc:docMk/>
            <pc:sldMk cId="3103999934" sldId="265"/>
            <ac:picMk id="3" creationId="{34F0D1E0-1B3D-41F3-BAEC-3DE99A50E4F5}"/>
          </ac:picMkLst>
        </pc:picChg>
      </pc:sldChg>
      <pc:sldChg chg="addSp delSp modSp add">
        <pc:chgData name="Sarah Gothard" userId="0e53f415fda5f162" providerId="LiveId" clId="{E4EDBC4C-32F5-4EFB-86BA-2F83FAACBD45}" dt="2020-08-09T00:26:53.973" v="62" actId="1076"/>
        <pc:sldMkLst>
          <pc:docMk/>
          <pc:sldMk cId="2295092663" sldId="266"/>
        </pc:sldMkLst>
        <pc:picChg chg="add del">
          <ac:chgData name="Sarah Gothard" userId="0e53f415fda5f162" providerId="LiveId" clId="{E4EDBC4C-32F5-4EFB-86BA-2F83FAACBD45}" dt="2020-08-08T00:57:46.664" v="39"/>
          <ac:picMkLst>
            <pc:docMk/>
            <pc:sldMk cId="2295092663" sldId="266"/>
            <ac:picMk id="3" creationId="{DF7733E3-AED8-405B-9BB7-1490A950EE54}"/>
          </ac:picMkLst>
        </pc:picChg>
        <pc:picChg chg="add mod">
          <ac:chgData name="Sarah Gothard" userId="0e53f415fda5f162" providerId="LiveId" clId="{E4EDBC4C-32F5-4EFB-86BA-2F83FAACBD45}" dt="2020-08-09T00:26:53.973" v="62" actId="1076"/>
          <ac:picMkLst>
            <pc:docMk/>
            <pc:sldMk cId="2295092663" sldId="266"/>
            <ac:picMk id="5" creationId="{1B5E4F67-63D1-4DF6-8099-CDA4D7178F1D}"/>
          </ac:picMkLst>
        </pc:picChg>
      </pc:sldChg>
      <pc:sldChg chg="addSp modSp add">
        <pc:chgData name="Sarah Gothard" userId="0e53f415fda5f162" providerId="LiveId" clId="{E4EDBC4C-32F5-4EFB-86BA-2F83FAACBD45}" dt="2020-08-08T00:49:58.563" v="23" actId="1076"/>
        <pc:sldMkLst>
          <pc:docMk/>
          <pc:sldMk cId="4252798530" sldId="267"/>
        </pc:sldMkLst>
        <pc:picChg chg="add mod">
          <ac:chgData name="Sarah Gothard" userId="0e53f415fda5f162" providerId="LiveId" clId="{E4EDBC4C-32F5-4EFB-86BA-2F83FAACBD45}" dt="2020-08-08T00:49:58.563" v="23" actId="1076"/>
          <ac:picMkLst>
            <pc:docMk/>
            <pc:sldMk cId="4252798530" sldId="267"/>
            <ac:picMk id="3" creationId="{0914EA4F-7967-4CF6-A055-47AFD9528642}"/>
          </ac:picMkLst>
        </pc:picChg>
      </pc:sldChg>
      <pc:sldChg chg="addSp modSp add">
        <pc:chgData name="Sarah Gothard" userId="0e53f415fda5f162" providerId="LiveId" clId="{E4EDBC4C-32F5-4EFB-86BA-2F83FAACBD45}" dt="2020-08-08T00:57:55.619" v="43" actId="1076"/>
        <pc:sldMkLst>
          <pc:docMk/>
          <pc:sldMk cId="1073471300" sldId="268"/>
        </pc:sldMkLst>
        <pc:picChg chg="add mod">
          <ac:chgData name="Sarah Gothard" userId="0e53f415fda5f162" providerId="LiveId" clId="{E4EDBC4C-32F5-4EFB-86BA-2F83FAACBD45}" dt="2020-08-08T00:57:55.619" v="43" actId="1076"/>
          <ac:picMkLst>
            <pc:docMk/>
            <pc:sldMk cId="1073471300" sldId="268"/>
            <ac:picMk id="3" creationId="{C6997549-700B-4A95-9300-4F6AF07EC696}"/>
          </ac:picMkLst>
        </pc:picChg>
      </pc:sldChg>
      <pc:sldChg chg="addSp modSp add">
        <pc:chgData name="Sarah Gothard" userId="0e53f415fda5f162" providerId="LiveId" clId="{E4EDBC4C-32F5-4EFB-86BA-2F83FAACBD45}" dt="2020-08-09T00:27:41.757" v="67" actId="1076"/>
        <pc:sldMkLst>
          <pc:docMk/>
          <pc:sldMk cId="2756067111" sldId="269"/>
        </pc:sldMkLst>
        <pc:picChg chg="add mod">
          <ac:chgData name="Sarah Gothard" userId="0e53f415fda5f162" providerId="LiveId" clId="{E4EDBC4C-32F5-4EFB-86BA-2F83FAACBD45}" dt="2020-08-09T00:27:41.757" v="67" actId="1076"/>
          <ac:picMkLst>
            <pc:docMk/>
            <pc:sldMk cId="2756067111" sldId="269"/>
            <ac:picMk id="3" creationId="{5B814DDA-D636-40CD-910C-232E725CC44D}"/>
          </ac:picMkLst>
        </pc:picChg>
      </pc:sldChg>
      <pc:sldChg chg="addSp modSp add">
        <pc:chgData name="Sarah Gothard" userId="0e53f415fda5f162" providerId="LiveId" clId="{E4EDBC4C-32F5-4EFB-86BA-2F83FAACBD45}" dt="2020-08-09T00:29:03.501" v="75" actId="1076"/>
        <pc:sldMkLst>
          <pc:docMk/>
          <pc:sldMk cId="3296586272" sldId="270"/>
        </pc:sldMkLst>
        <pc:picChg chg="add mod">
          <ac:chgData name="Sarah Gothard" userId="0e53f415fda5f162" providerId="LiveId" clId="{E4EDBC4C-32F5-4EFB-86BA-2F83FAACBD45}" dt="2020-08-09T00:29:03.501" v="75" actId="1076"/>
          <ac:picMkLst>
            <pc:docMk/>
            <pc:sldMk cId="3296586272" sldId="270"/>
            <ac:picMk id="3" creationId="{D5EC39AC-06CB-43C1-A12C-B720BC4BDD93}"/>
          </ac:picMkLst>
        </pc:picChg>
      </pc:sldChg>
      <pc:sldChg chg="addSp modSp add">
        <pc:chgData name="Sarah Gothard" userId="0e53f415fda5f162" providerId="LiveId" clId="{E4EDBC4C-32F5-4EFB-86BA-2F83FAACBD45}" dt="2020-08-08T00:52:41.693" v="31" actId="1076"/>
        <pc:sldMkLst>
          <pc:docMk/>
          <pc:sldMk cId="4119643445" sldId="271"/>
        </pc:sldMkLst>
        <pc:picChg chg="add mod">
          <ac:chgData name="Sarah Gothard" userId="0e53f415fda5f162" providerId="LiveId" clId="{E4EDBC4C-32F5-4EFB-86BA-2F83FAACBD45}" dt="2020-08-08T00:52:41.693" v="31" actId="1076"/>
          <ac:picMkLst>
            <pc:docMk/>
            <pc:sldMk cId="4119643445" sldId="271"/>
            <ac:picMk id="3" creationId="{5576987D-1407-4A2A-BDB0-3ED1E5974591}"/>
          </ac:picMkLst>
        </pc:picChg>
      </pc:sldChg>
      <pc:sldChg chg="addSp modSp add">
        <pc:chgData name="Sarah Gothard" userId="0e53f415fda5f162" providerId="LiveId" clId="{E4EDBC4C-32F5-4EFB-86BA-2F83FAACBD45}" dt="2020-08-08T00:59:41.355" v="48" actId="1076"/>
        <pc:sldMkLst>
          <pc:docMk/>
          <pc:sldMk cId="846906354" sldId="272"/>
        </pc:sldMkLst>
        <pc:picChg chg="add mod">
          <ac:chgData name="Sarah Gothard" userId="0e53f415fda5f162" providerId="LiveId" clId="{E4EDBC4C-32F5-4EFB-86BA-2F83FAACBD45}" dt="2020-08-08T00:59:41.355" v="48" actId="1076"/>
          <ac:picMkLst>
            <pc:docMk/>
            <pc:sldMk cId="846906354" sldId="272"/>
            <ac:picMk id="3" creationId="{EDA3A163-2ABF-44D3-80EB-66121C09AEFD}"/>
          </ac:picMkLst>
        </pc:picChg>
      </pc:sldChg>
      <pc:sldChg chg="addSp modSp add">
        <pc:chgData name="Sarah Gothard" userId="0e53f415fda5f162" providerId="LiveId" clId="{E4EDBC4C-32F5-4EFB-86BA-2F83FAACBD45}" dt="2020-08-09T00:28:13.935" v="70" actId="1076"/>
        <pc:sldMkLst>
          <pc:docMk/>
          <pc:sldMk cId="1832551476" sldId="273"/>
        </pc:sldMkLst>
        <pc:picChg chg="add mod">
          <ac:chgData name="Sarah Gothard" userId="0e53f415fda5f162" providerId="LiveId" clId="{E4EDBC4C-32F5-4EFB-86BA-2F83FAACBD45}" dt="2020-08-09T00:28:13.935" v="70" actId="1076"/>
          <ac:picMkLst>
            <pc:docMk/>
            <pc:sldMk cId="1832551476" sldId="273"/>
            <ac:picMk id="3" creationId="{E0C3F290-1EF2-4B13-A577-302A3DB3C365}"/>
          </ac:picMkLst>
        </pc:picChg>
      </pc:sldChg>
      <pc:sldChg chg="addSp modSp add">
        <pc:chgData name="Sarah Gothard" userId="0e53f415fda5f162" providerId="LiveId" clId="{E4EDBC4C-32F5-4EFB-86BA-2F83FAACBD45}" dt="2020-08-08T00:53:57.805" v="34" actId="1076"/>
        <pc:sldMkLst>
          <pc:docMk/>
          <pc:sldMk cId="1194612085" sldId="274"/>
        </pc:sldMkLst>
        <pc:picChg chg="add mod">
          <ac:chgData name="Sarah Gothard" userId="0e53f415fda5f162" providerId="LiveId" clId="{E4EDBC4C-32F5-4EFB-86BA-2F83FAACBD45}" dt="2020-08-08T00:53:57.805" v="34" actId="1076"/>
          <ac:picMkLst>
            <pc:docMk/>
            <pc:sldMk cId="1194612085" sldId="274"/>
            <ac:picMk id="3" creationId="{01686AE9-7C65-4EAA-B087-C284D15E2CFE}"/>
          </ac:picMkLst>
        </pc:picChg>
      </pc:sldChg>
      <pc:sldChg chg="addSp modSp add">
        <pc:chgData name="Sarah Gothard" userId="0e53f415fda5f162" providerId="LiveId" clId="{E4EDBC4C-32F5-4EFB-86BA-2F83FAACBD45}" dt="2020-08-09T00:25:42.035" v="57" actId="1076"/>
        <pc:sldMkLst>
          <pc:docMk/>
          <pc:sldMk cId="3059810487" sldId="275"/>
        </pc:sldMkLst>
        <pc:picChg chg="add mod">
          <ac:chgData name="Sarah Gothard" userId="0e53f415fda5f162" providerId="LiveId" clId="{E4EDBC4C-32F5-4EFB-86BA-2F83FAACBD45}" dt="2020-08-09T00:25:42.035" v="57" actId="1076"/>
          <ac:picMkLst>
            <pc:docMk/>
            <pc:sldMk cId="3059810487" sldId="275"/>
            <ac:picMk id="3" creationId="{F94BC2D5-68F5-4D14-8C55-49A6E332F00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8/7/2020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8/7/2020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8/7/2020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8/7/2020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8/7/2020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8/7/2020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8/7/2020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8/7/2020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8/7/2020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8/7/2020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8/7/2020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8/7/2020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8/7/2020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8/7/2020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8/7/2020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8/7/2020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8/7/2020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13B94E-2995-4A6C-99CD-D4B422340AFD}"/>
              </a:ext>
            </a:extLst>
          </p:cNvPr>
          <p:cNvPicPr>
            <a:picLocks noChangeAspect="1"/>
          </p:cNvPicPr>
          <p:nvPr/>
        </p:nvPicPr>
        <p:blipFill>
          <a:blip r:embed="rId3"/>
          <a:stretch>
            <a:fillRect/>
          </a:stretch>
        </p:blipFill>
        <p:spPr>
          <a:xfrm>
            <a:off x="1283111" y="2814498"/>
            <a:ext cx="9601200" cy="1199303"/>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C3F290-1EF2-4B13-A577-302A3DB3C365}"/>
              </a:ext>
            </a:extLst>
          </p:cNvPr>
          <p:cNvPicPr>
            <a:picLocks noChangeAspect="1"/>
          </p:cNvPicPr>
          <p:nvPr/>
        </p:nvPicPr>
        <p:blipFill>
          <a:blip r:embed="rId2"/>
          <a:stretch>
            <a:fillRect/>
          </a:stretch>
        </p:blipFill>
        <p:spPr>
          <a:xfrm>
            <a:off x="587477" y="1866243"/>
            <a:ext cx="11017045" cy="3125513"/>
          </a:xfrm>
          <a:prstGeom prst="rect">
            <a:avLst/>
          </a:prstGeom>
        </p:spPr>
      </p:pic>
    </p:spTree>
    <p:extLst>
      <p:ext uri="{BB962C8B-B14F-4D97-AF65-F5344CB8AC3E}">
        <p14:creationId xmlns:p14="http://schemas.microsoft.com/office/powerpoint/2010/main" val="183255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686AE9-7C65-4EAA-B087-C284D15E2CFE}"/>
              </a:ext>
            </a:extLst>
          </p:cNvPr>
          <p:cNvPicPr>
            <a:picLocks noChangeAspect="1"/>
          </p:cNvPicPr>
          <p:nvPr/>
        </p:nvPicPr>
        <p:blipFill>
          <a:blip r:embed="rId2"/>
          <a:stretch>
            <a:fillRect/>
          </a:stretch>
        </p:blipFill>
        <p:spPr>
          <a:xfrm>
            <a:off x="727587" y="508007"/>
            <a:ext cx="10736826" cy="5841985"/>
          </a:xfrm>
          <a:prstGeom prst="rect">
            <a:avLst/>
          </a:prstGeom>
        </p:spPr>
      </p:pic>
    </p:spTree>
    <p:extLst>
      <p:ext uri="{BB962C8B-B14F-4D97-AF65-F5344CB8AC3E}">
        <p14:creationId xmlns:p14="http://schemas.microsoft.com/office/powerpoint/2010/main" val="119461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4BC2D5-68F5-4D14-8C55-49A6E332F009}"/>
              </a:ext>
            </a:extLst>
          </p:cNvPr>
          <p:cNvPicPr>
            <a:picLocks noChangeAspect="1"/>
          </p:cNvPicPr>
          <p:nvPr/>
        </p:nvPicPr>
        <p:blipFill>
          <a:blip r:embed="rId2"/>
          <a:stretch>
            <a:fillRect/>
          </a:stretch>
        </p:blipFill>
        <p:spPr>
          <a:xfrm>
            <a:off x="926119" y="567829"/>
            <a:ext cx="10315183" cy="5692641"/>
          </a:xfrm>
          <a:prstGeom prst="rect">
            <a:avLst/>
          </a:prstGeom>
        </p:spPr>
      </p:pic>
    </p:spTree>
    <p:extLst>
      <p:ext uri="{BB962C8B-B14F-4D97-AF65-F5344CB8AC3E}">
        <p14:creationId xmlns:p14="http://schemas.microsoft.com/office/powerpoint/2010/main" val="305981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5EC39AC-06CB-43C1-A12C-B720BC4BDD93}"/>
              </a:ext>
            </a:extLst>
          </p:cNvPr>
          <p:cNvPicPr>
            <a:picLocks noChangeAspect="1"/>
          </p:cNvPicPr>
          <p:nvPr/>
        </p:nvPicPr>
        <p:blipFill>
          <a:blip r:embed="rId2"/>
          <a:stretch>
            <a:fillRect/>
          </a:stretch>
        </p:blipFill>
        <p:spPr>
          <a:xfrm>
            <a:off x="717754" y="1842474"/>
            <a:ext cx="10756492" cy="3173051"/>
          </a:xfrm>
          <a:prstGeom prst="rect">
            <a:avLst/>
          </a:prstGeom>
        </p:spPr>
      </p:pic>
    </p:spTree>
    <p:extLst>
      <p:ext uri="{BB962C8B-B14F-4D97-AF65-F5344CB8AC3E}">
        <p14:creationId xmlns:p14="http://schemas.microsoft.com/office/powerpoint/2010/main" val="329658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D8BC23-1E6C-4278-BBDC-CDE844BD3A75}"/>
              </a:ext>
            </a:extLst>
          </p:cNvPr>
          <p:cNvPicPr>
            <a:picLocks noChangeAspect="1"/>
          </p:cNvPicPr>
          <p:nvPr/>
        </p:nvPicPr>
        <p:blipFill>
          <a:blip r:embed="rId2"/>
          <a:stretch>
            <a:fillRect/>
          </a:stretch>
        </p:blipFill>
        <p:spPr>
          <a:xfrm>
            <a:off x="889480" y="566700"/>
            <a:ext cx="10413039" cy="5724600"/>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4F0D1E0-1B3D-41F3-BAEC-3DE99A50E4F5}"/>
              </a:ext>
            </a:extLst>
          </p:cNvPr>
          <p:cNvPicPr>
            <a:picLocks noChangeAspect="1"/>
          </p:cNvPicPr>
          <p:nvPr/>
        </p:nvPicPr>
        <p:blipFill>
          <a:blip r:embed="rId2"/>
          <a:stretch>
            <a:fillRect/>
          </a:stretch>
        </p:blipFill>
        <p:spPr>
          <a:xfrm>
            <a:off x="977082" y="618011"/>
            <a:ext cx="10213257" cy="5621977"/>
          </a:xfrm>
          <a:prstGeom prst="rect">
            <a:avLst/>
          </a:prstGeom>
        </p:spPr>
      </p:pic>
    </p:spTree>
    <p:extLst>
      <p:ext uri="{BB962C8B-B14F-4D97-AF65-F5344CB8AC3E}">
        <p14:creationId xmlns:p14="http://schemas.microsoft.com/office/powerpoint/2010/main" val="310399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B5E4F67-63D1-4DF6-8099-CDA4D7178F1D}"/>
              </a:ext>
            </a:extLst>
          </p:cNvPr>
          <p:cNvPicPr>
            <a:picLocks noChangeAspect="1"/>
          </p:cNvPicPr>
          <p:nvPr/>
        </p:nvPicPr>
        <p:blipFill>
          <a:blip r:embed="rId2"/>
          <a:stretch>
            <a:fillRect/>
          </a:stretch>
        </p:blipFill>
        <p:spPr>
          <a:xfrm>
            <a:off x="761999" y="1870584"/>
            <a:ext cx="10668001" cy="3116832"/>
          </a:xfrm>
          <a:prstGeom prst="rect">
            <a:avLst/>
          </a:prstGeom>
        </p:spPr>
      </p:pic>
    </p:spTree>
    <p:extLst>
      <p:ext uri="{BB962C8B-B14F-4D97-AF65-F5344CB8AC3E}">
        <p14:creationId xmlns:p14="http://schemas.microsoft.com/office/powerpoint/2010/main" val="229509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14EA4F-7967-4CF6-A055-47AFD9528642}"/>
              </a:ext>
            </a:extLst>
          </p:cNvPr>
          <p:cNvPicPr>
            <a:picLocks noChangeAspect="1"/>
          </p:cNvPicPr>
          <p:nvPr/>
        </p:nvPicPr>
        <p:blipFill>
          <a:blip r:embed="rId2"/>
          <a:stretch>
            <a:fillRect/>
          </a:stretch>
        </p:blipFill>
        <p:spPr>
          <a:xfrm>
            <a:off x="752169" y="501650"/>
            <a:ext cx="10663084" cy="5824437"/>
          </a:xfrm>
          <a:prstGeom prst="rect">
            <a:avLst/>
          </a:prstGeom>
        </p:spPr>
      </p:pic>
    </p:spTree>
    <p:extLst>
      <p:ext uri="{BB962C8B-B14F-4D97-AF65-F5344CB8AC3E}">
        <p14:creationId xmlns:p14="http://schemas.microsoft.com/office/powerpoint/2010/main" val="425279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6997549-700B-4A95-9300-4F6AF07EC696}"/>
              </a:ext>
            </a:extLst>
          </p:cNvPr>
          <p:cNvPicPr>
            <a:picLocks noChangeAspect="1"/>
          </p:cNvPicPr>
          <p:nvPr/>
        </p:nvPicPr>
        <p:blipFill>
          <a:blip r:embed="rId2"/>
          <a:stretch>
            <a:fillRect/>
          </a:stretch>
        </p:blipFill>
        <p:spPr>
          <a:xfrm>
            <a:off x="656304" y="501650"/>
            <a:ext cx="10854813" cy="5975127"/>
          </a:xfrm>
          <a:prstGeom prst="rect">
            <a:avLst/>
          </a:prstGeom>
        </p:spPr>
      </p:pic>
    </p:spTree>
    <p:extLst>
      <p:ext uri="{BB962C8B-B14F-4D97-AF65-F5344CB8AC3E}">
        <p14:creationId xmlns:p14="http://schemas.microsoft.com/office/powerpoint/2010/main" val="107347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814DDA-D636-40CD-910C-232E725CC44D}"/>
              </a:ext>
            </a:extLst>
          </p:cNvPr>
          <p:cNvPicPr>
            <a:picLocks noChangeAspect="1"/>
          </p:cNvPicPr>
          <p:nvPr/>
        </p:nvPicPr>
        <p:blipFill>
          <a:blip r:embed="rId2"/>
          <a:stretch>
            <a:fillRect/>
          </a:stretch>
        </p:blipFill>
        <p:spPr>
          <a:xfrm>
            <a:off x="724089" y="1890150"/>
            <a:ext cx="10743821" cy="3048000"/>
          </a:xfrm>
          <a:prstGeom prst="rect">
            <a:avLst/>
          </a:prstGeom>
        </p:spPr>
      </p:pic>
    </p:spTree>
    <p:extLst>
      <p:ext uri="{BB962C8B-B14F-4D97-AF65-F5344CB8AC3E}">
        <p14:creationId xmlns:p14="http://schemas.microsoft.com/office/powerpoint/2010/main" val="275606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76987D-1407-4A2A-BDB0-3ED1E5974591}"/>
              </a:ext>
            </a:extLst>
          </p:cNvPr>
          <p:cNvPicPr>
            <a:picLocks noChangeAspect="1"/>
          </p:cNvPicPr>
          <p:nvPr/>
        </p:nvPicPr>
        <p:blipFill>
          <a:blip r:embed="rId2"/>
          <a:stretch>
            <a:fillRect/>
          </a:stretch>
        </p:blipFill>
        <p:spPr>
          <a:xfrm>
            <a:off x="737420" y="508725"/>
            <a:ext cx="10692581" cy="5840549"/>
          </a:xfrm>
          <a:prstGeom prst="rect">
            <a:avLst/>
          </a:prstGeom>
        </p:spPr>
      </p:pic>
    </p:spTree>
    <p:extLst>
      <p:ext uri="{BB962C8B-B14F-4D97-AF65-F5344CB8AC3E}">
        <p14:creationId xmlns:p14="http://schemas.microsoft.com/office/powerpoint/2010/main" val="411964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DA3A163-2ABF-44D3-80EB-66121C09AEFD}"/>
              </a:ext>
            </a:extLst>
          </p:cNvPr>
          <p:cNvPicPr>
            <a:picLocks noChangeAspect="1"/>
          </p:cNvPicPr>
          <p:nvPr/>
        </p:nvPicPr>
        <p:blipFill>
          <a:blip r:embed="rId2"/>
          <a:stretch>
            <a:fillRect/>
          </a:stretch>
        </p:blipFill>
        <p:spPr>
          <a:xfrm>
            <a:off x="781666" y="504269"/>
            <a:ext cx="10604090" cy="5852081"/>
          </a:xfrm>
          <a:prstGeom prst="rect">
            <a:avLst/>
          </a:prstGeom>
        </p:spPr>
      </p:pic>
    </p:spTree>
    <p:extLst>
      <p:ext uri="{BB962C8B-B14F-4D97-AF65-F5344CB8AC3E}">
        <p14:creationId xmlns:p14="http://schemas.microsoft.com/office/powerpoint/2010/main" val="846906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2020-08-09T00:29:12Z</dcterms:modified>
</cp:coreProperties>
</file>