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0"/>
  </p:notesMasterIdLst>
  <p:handoutMasterIdLst>
    <p:handoutMasterId r:id="rId11"/>
  </p:handoutMasterIdLst>
  <p:sldIdLst>
    <p:sldId id="339" r:id="rId3"/>
    <p:sldId id="334" r:id="rId4"/>
    <p:sldId id="340" r:id="rId5"/>
    <p:sldId id="341" r:id="rId6"/>
    <p:sldId id="346" r:id="rId7"/>
    <p:sldId id="342" r:id="rId8"/>
    <p:sldId id="34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6"/>
            <p14:sldId id="342"/>
            <p14:sldId id="34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1344" autoAdjust="0"/>
  </p:normalViewPr>
  <p:slideViewPr>
    <p:cSldViewPr snapToGrid="0" showGuides="1">
      <p:cViewPr varScale="1">
        <p:scale>
          <a:sx n="61" d="100"/>
          <a:sy n="61" d="100"/>
        </p:scale>
        <p:origin x="90" y="9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10/18/2025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10/18/2025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10/18/2025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10/18/2025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10/18/2025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10/18/2025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10/18/2025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10/18/2025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10/18/2025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10/18/2025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tangle 10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50A751D-0AC8-6AED-D9A7-69BCA652C4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352125"/>
            <a:ext cx="10905066" cy="215375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defTabSz="914400">
              <a:spcAft>
                <a:spcPts val="600"/>
              </a:spcAft>
            </a:pP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4BCC615-D0D3-A3C4-72EB-8CC942FD7DB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1BE58B-2364-BBF9-C176-B2DDC4BC6D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B30B1057-646D-D002-9126-02D4BAE9395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9254DB-6084-E013-EBE2-D145AA741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92430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B8A348-5D3B-B38C-B9AA-4122FA3693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AF03D04-EC64-1C21-293C-1025FA51050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C97A4D-7806-5F8E-0225-6DBED50C9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938941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208D13-1ED9-2324-876B-B185FE190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B09A4C41-C4D1-C77D-F7BE-F7DA8C4F55C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F308FF-EA3B-35B9-3B5C-F6AF86BD7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7652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03EBE-1C45-409B-EAAF-69323A1321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B228FC3-BF4D-F907-33E7-F245CB67944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1FE45D-3191-BD44-5F1E-DD2ADCF34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79234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8EE739-3D9E-23E3-04CA-493F2B1F60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ADB42CF2-E788-931E-FF6E-369F0765AAA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5DAAAA-AF58-8A36-FE33-3E2D5B59E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50324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23</cp:revision>
  <dcterms:created xsi:type="dcterms:W3CDTF">2019-10-21T12:59:19Z</dcterms:created>
  <dcterms:modified xsi:type="dcterms:W3CDTF">2025-10-18T16:39:19Z</dcterms:modified>
</cp:coreProperties>
</file>