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3"/>
  </p:notesMasterIdLst>
  <p:handoutMasterIdLst>
    <p:handoutMasterId r:id="rId14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6" r:id="rId9"/>
    <p:sldId id="344" r:id="rId10"/>
    <p:sldId id="345" r:id="rId11"/>
    <p:sldId id="34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6"/>
            <p14:sldId id="344"/>
            <p14:sldId id="34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>
        <p:scale>
          <a:sx n="50" d="100"/>
          <a:sy n="50" d="100"/>
        </p:scale>
        <p:origin x="1312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2113A-7CC6-75F9-8FE3-385D54DA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47544"/>
            <a:ext cx="10905066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7F0F-F1C8-9E18-D655-90343C62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99009-7FF5-A4C0-BB3E-F2C9DC68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5BDE2B7-DEC2-E28A-8F35-A459937A1F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F2E914-1D60-449C-912C-5263C8B7FA1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50829"/>
            <a:ext cx="12205517" cy="68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270F-9C59-1440-7DDD-5BDC14060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C909B-84BF-23F4-A2C6-8377F6E9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AF50EDB-5945-7EE9-2F03-308BD63730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71796"/>
            <a:ext cx="1219200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B5A94-4FF7-1F39-9214-67F3F576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AFCAB-D8F8-D7AF-EE95-E7339FC1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70BF615-0CDB-4845-B57E-811BE00F9C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2097D-4761-2571-3092-14C5D1EA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C5835-425D-BC4A-663E-F28C277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E2BA86-132E-7F5F-B70F-75BA405AC6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2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E4493-3C27-306A-056F-99AB3CC8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A2212-6F3A-03E3-02F2-18041670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AF9AD8F-E6CE-418D-9E7E-3F88C516AF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26660"/>
            <a:ext cx="12192000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5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03CFE-752D-6B04-F1CA-5FD656CB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2E84C-591B-22C9-BAD0-27C31AED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B6F8346-AC0A-423D-8F5A-49BB43C501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A9984-AA01-6C08-8AAD-266B7166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64E67-DFB3-7341-726D-BF179B5A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7ECF3F9-EE44-60C8-B505-69194B1AEB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90500"/>
            <a:ext cx="12192000" cy="69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D5D37-1510-385E-B172-554A01547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7CE06-F474-D433-A6AD-A4C22589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D56E663-32A7-CFFE-483E-EA128AED98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96180"/>
            <a:ext cx="12192000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5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23</cp:revision>
  <dcterms:created xsi:type="dcterms:W3CDTF">2019-10-21T12:59:19Z</dcterms:created>
  <dcterms:modified xsi:type="dcterms:W3CDTF">2025-09-27T16:56:06Z</dcterms:modified>
</cp:coreProperties>
</file>