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7" r:id="rId4"/>
    <p:sldId id="265" r:id="rId5"/>
    <p:sldId id="266" r:id="rId6"/>
    <p:sldId id="269" r:id="rId7"/>
    <p:sldId id="27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1D902-8FB8-4B21-987A-30A0D28D97DF}" v="17" dt="2020-11-05T18:15:03.71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E51D902-8FB8-4B21-987A-30A0D28D97DF}"/>
    <pc:docChg chg="custSel addSld delSld modSld sldOrd">
      <pc:chgData name="Sarah Gothard" userId="0e53f415fda5f162" providerId="LiveId" clId="{7E51D902-8FB8-4B21-987A-30A0D28D97DF}" dt="2020-11-05T18:15:12.590" v="44" actId="1076"/>
      <pc:docMkLst>
        <pc:docMk/>
      </pc:docMkLst>
      <pc:sldChg chg="addSp delSp modSp mod">
        <pc:chgData name="Sarah Gothard" userId="0e53f415fda5f162" providerId="LiveId" clId="{7E51D902-8FB8-4B21-987A-30A0D28D97DF}" dt="2020-11-05T18:11:22.773" v="13" actId="1076"/>
        <pc:sldMkLst>
          <pc:docMk/>
          <pc:sldMk cId="219344417" sldId="262"/>
        </pc:sldMkLst>
        <pc:spChg chg="del">
          <ac:chgData name="Sarah Gothard" userId="0e53f415fda5f162" providerId="LiveId" clId="{7E51D902-8FB8-4B21-987A-30A0D28D97DF}" dt="2020-11-05T17:56:01.645" v="10" actId="478"/>
          <ac:spMkLst>
            <pc:docMk/>
            <pc:sldMk cId="219344417" sldId="262"/>
            <ac:spMk id="5" creationId="{51758FCC-16BE-4944-BAEA-A6F5B0DD3660}"/>
          </ac:spMkLst>
        </pc:spChg>
        <pc:picChg chg="add mod">
          <ac:chgData name="Sarah Gothard" userId="0e53f415fda5f162" providerId="LiveId" clId="{7E51D902-8FB8-4B21-987A-30A0D28D97DF}" dt="2020-11-05T18:11:22.773" v="13" actId="1076"/>
          <ac:picMkLst>
            <pc:docMk/>
            <pc:sldMk cId="219344417" sldId="262"/>
            <ac:picMk id="3" creationId="{EFB6E738-6FAC-435C-AE23-F5C5740280E4}"/>
          </ac:picMkLst>
        </pc:picChg>
      </pc:sldChg>
      <pc:sldChg chg="addSp modSp mod">
        <pc:chgData name="Sarah Gothard" userId="0e53f415fda5f162" providerId="LiveId" clId="{7E51D902-8FB8-4B21-987A-30A0D28D97DF}" dt="2020-11-05T18:11:40.750" v="18" actId="1076"/>
        <pc:sldMkLst>
          <pc:docMk/>
          <pc:sldMk cId="795945589" sldId="264"/>
        </pc:sldMkLst>
        <pc:picChg chg="add mod">
          <ac:chgData name="Sarah Gothard" userId="0e53f415fda5f162" providerId="LiveId" clId="{7E51D902-8FB8-4B21-987A-30A0D28D97DF}" dt="2020-11-05T18:11:40.750" v="18" actId="1076"/>
          <ac:picMkLst>
            <pc:docMk/>
            <pc:sldMk cId="795945589" sldId="264"/>
            <ac:picMk id="3" creationId="{0F28FB69-5FF0-4748-94D2-CF4868AFD645}"/>
          </ac:picMkLst>
        </pc:picChg>
      </pc:sldChg>
      <pc:sldChg chg="addSp modSp add mod">
        <pc:chgData name="Sarah Gothard" userId="0e53f415fda5f162" providerId="LiveId" clId="{7E51D902-8FB8-4B21-987A-30A0D28D97DF}" dt="2020-11-05T18:12:37.938" v="23" actId="1076"/>
        <pc:sldMkLst>
          <pc:docMk/>
          <pc:sldMk cId="1389976470" sldId="265"/>
        </pc:sldMkLst>
        <pc:picChg chg="add mod">
          <ac:chgData name="Sarah Gothard" userId="0e53f415fda5f162" providerId="LiveId" clId="{7E51D902-8FB8-4B21-987A-30A0D28D97DF}" dt="2020-11-05T18:12:37.938" v="23" actId="1076"/>
          <ac:picMkLst>
            <pc:docMk/>
            <pc:sldMk cId="1389976470" sldId="265"/>
            <ac:picMk id="3" creationId="{3AECAF1D-A8FD-4521-9E7B-ADC7719733F7}"/>
          </ac:picMkLst>
        </pc:picChg>
      </pc:sldChg>
      <pc:sldChg chg="addSp modSp add mod">
        <pc:chgData name="Sarah Gothard" userId="0e53f415fda5f162" providerId="LiveId" clId="{7E51D902-8FB8-4B21-987A-30A0D28D97DF}" dt="2020-11-05T18:12:53.601" v="26" actId="1076"/>
        <pc:sldMkLst>
          <pc:docMk/>
          <pc:sldMk cId="474495146" sldId="266"/>
        </pc:sldMkLst>
        <pc:picChg chg="add mod">
          <ac:chgData name="Sarah Gothard" userId="0e53f415fda5f162" providerId="LiveId" clId="{7E51D902-8FB8-4B21-987A-30A0D28D97DF}" dt="2020-11-05T18:12:53.601" v="26" actId="1076"/>
          <ac:picMkLst>
            <pc:docMk/>
            <pc:sldMk cId="474495146" sldId="266"/>
            <ac:picMk id="3" creationId="{E9375278-32F4-4D19-9644-22620C8B1406}"/>
          </ac:picMkLst>
        </pc:picChg>
      </pc:sldChg>
      <pc:sldChg chg="addSp modSp add mod ord">
        <pc:chgData name="Sarah Gothard" userId="0e53f415fda5f162" providerId="LiveId" clId="{7E51D902-8FB8-4B21-987A-30A0D28D97DF}" dt="2020-11-05T18:13:24.688" v="31" actId="1076"/>
        <pc:sldMkLst>
          <pc:docMk/>
          <pc:sldMk cId="1571785752" sldId="267"/>
        </pc:sldMkLst>
        <pc:picChg chg="add mod">
          <ac:chgData name="Sarah Gothard" userId="0e53f415fda5f162" providerId="LiveId" clId="{7E51D902-8FB8-4B21-987A-30A0D28D97DF}" dt="2020-11-05T18:13:24.688" v="31" actId="1076"/>
          <ac:picMkLst>
            <pc:docMk/>
            <pc:sldMk cId="1571785752" sldId="267"/>
            <ac:picMk id="3" creationId="{90FC5C10-342E-4807-AFDD-B46F873BF198}"/>
          </ac:picMkLst>
        </pc:picChg>
      </pc:sldChg>
      <pc:sldChg chg="add del ord">
        <pc:chgData name="Sarah Gothard" userId="0e53f415fda5f162" providerId="LiveId" clId="{7E51D902-8FB8-4B21-987A-30A0D28D97DF}" dt="2020-11-05T18:13:32.107" v="35" actId="47"/>
        <pc:sldMkLst>
          <pc:docMk/>
          <pc:sldMk cId="437724696" sldId="268"/>
        </pc:sldMkLst>
      </pc:sldChg>
      <pc:sldChg chg="addSp modSp add mod">
        <pc:chgData name="Sarah Gothard" userId="0e53f415fda5f162" providerId="LiveId" clId="{7E51D902-8FB8-4B21-987A-30A0D28D97DF}" dt="2020-11-05T18:15:12.590" v="44" actId="1076"/>
        <pc:sldMkLst>
          <pc:docMk/>
          <pc:sldMk cId="1458090732" sldId="269"/>
        </pc:sldMkLst>
        <pc:picChg chg="add mod">
          <ac:chgData name="Sarah Gothard" userId="0e53f415fda5f162" providerId="LiveId" clId="{7E51D902-8FB8-4B21-987A-30A0D28D97DF}" dt="2020-11-05T18:15:12.590" v="44" actId="1076"/>
          <ac:picMkLst>
            <pc:docMk/>
            <pc:sldMk cId="1458090732" sldId="269"/>
            <ac:picMk id="3" creationId="{968BD013-66E7-4973-8B29-D9002FAC61E1}"/>
          </ac:picMkLst>
        </pc:picChg>
      </pc:sldChg>
      <pc:sldChg chg="add del">
        <pc:chgData name="Sarah Gothard" userId="0e53f415fda5f162" providerId="LiveId" clId="{7E51D902-8FB8-4B21-987A-30A0D28D97DF}" dt="2020-11-05T18:13:28.067" v="32" actId="47"/>
        <pc:sldMkLst>
          <pc:docMk/>
          <pc:sldMk cId="3640689850" sldId="270"/>
        </pc:sldMkLst>
      </pc:sldChg>
      <pc:sldChg chg="addSp modSp add mod">
        <pc:chgData name="Sarah Gothard" userId="0e53f415fda5f162" providerId="LiveId" clId="{7E51D902-8FB8-4B21-987A-30A0D28D97DF}" dt="2020-11-05T18:14:53.279" v="39" actId="1076"/>
        <pc:sldMkLst>
          <pc:docMk/>
          <pc:sldMk cId="1503992121" sldId="271"/>
        </pc:sldMkLst>
        <pc:picChg chg="add mod">
          <ac:chgData name="Sarah Gothard" userId="0e53f415fda5f162" providerId="LiveId" clId="{7E51D902-8FB8-4B21-987A-30A0D28D97DF}" dt="2020-11-05T18:14:53.279" v="39" actId="1076"/>
          <ac:picMkLst>
            <pc:docMk/>
            <pc:sldMk cId="1503992121" sldId="271"/>
            <ac:picMk id="3" creationId="{E022608C-3A47-4B82-9A59-450DA854C348}"/>
          </ac:picMkLst>
        </pc:picChg>
      </pc:sldChg>
      <pc:sldChg chg="add del">
        <pc:chgData name="Sarah Gothard" userId="0e53f415fda5f162" providerId="LiveId" clId="{7E51D902-8FB8-4B21-987A-30A0D28D97DF}" dt="2020-11-05T18:13:36.792" v="36" actId="47"/>
        <pc:sldMkLst>
          <pc:docMk/>
          <pc:sldMk cId="4259918284" sldId="272"/>
        </pc:sldMkLst>
      </pc:sldChg>
      <pc:sldChg chg="add del">
        <pc:chgData name="Sarah Gothard" userId="0e53f415fda5f162" providerId="LiveId" clId="{7E51D902-8FB8-4B21-987A-30A0D28D97DF}" dt="2020-11-05T18:13:36.792" v="36" actId="47"/>
        <pc:sldMkLst>
          <pc:docMk/>
          <pc:sldMk cId="1156165312" sldId="273"/>
        </pc:sldMkLst>
      </pc:sldChg>
      <pc:sldChg chg="add del">
        <pc:chgData name="Sarah Gothard" userId="0e53f415fda5f162" providerId="LiveId" clId="{7E51D902-8FB8-4B21-987A-30A0D28D97DF}" dt="2020-11-05T18:13:36.792" v="36" actId="47"/>
        <pc:sldMkLst>
          <pc:docMk/>
          <pc:sldMk cId="2422385374"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11/5/2020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11/5/2020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11/5/2020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11/5/2020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FB6E738-6FAC-435C-AE23-F5C5740280E4}"/>
              </a:ext>
            </a:extLst>
          </p:cNvPr>
          <p:cNvPicPr>
            <a:picLocks noChangeAspect="1"/>
          </p:cNvPicPr>
          <p:nvPr/>
        </p:nvPicPr>
        <p:blipFill>
          <a:blip r:embed="rId3"/>
          <a:stretch>
            <a:fillRect/>
          </a:stretch>
        </p:blipFill>
        <p:spPr>
          <a:xfrm>
            <a:off x="838200" y="2657212"/>
            <a:ext cx="10515600" cy="1543575"/>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28FB69-5FF0-4748-94D2-CF4868AFD645}"/>
              </a:ext>
            </a:extLst>
          </p:cNvPr>
          <p:cNvPicPr>
            <a:picLocks noChangeAspect="1"/>
          </p:cNvPicPr>
          <p:nvPr/>
        </p:nvPicPr>
        <p:blipFill>
          <a:blip r:embed="rId2"/>
          <a:stretch>
            <a:fillRect/>
          </a:stretch>
        </p:blipFill>
        <p:spPr>
          <a:xfrm>
            <a:off x="767162" y="589711"/>
            <a:ext cx="10657675" cy="5678577"/>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0FC5C10-342E-4807-AFDD-B46F873BF198}"/>
              </a:ext>
            </a:extLst>
          </p:cNvPr>
          <p:cNvPicPr>
            <a:picLocks noChangeAspect="1"/>
          </p:cNvPicPr>
          <p:nvPr/>
        </p:nvPicPr>
        <p:blipFill>
          <a:blip r:embed="rId2"/>
          <a:stretch>
            <a:fillRect/>
          </a:stretch>
        </p:blipFill>
        <p:spPr>
          <a:xfrm>
            <a:off x="641556" y="706002"/>
            <a:ext cx="10884310" cy="5445996"/>
          </a:xfrm>
          <a:prstGeom prst="rect">
            <a:avLst/>
          </a:prstGeom>
        </p:spPr>
      </p:pic>
    </p:spTree>
    <p:extLst>
      <p:ext uri="{BB962C8B-B14F-4D97-AF65-F5344CB8AC3E}">
        <p14:creationId xmlns:p14="http://schemas.microsoft.com/office/powerpoint/2010/main" val="157178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ECAF1D-A8FD-4521-9E7B-ADC7719733F7}"/>
              </a:ext>
            </a:extLst>
          </p:cNvPr>
          <p:cNvPicPr>
            <a:picLocks noChangeAspect="1"/>
          </p:cNvPicPr>
          <p:nvPr/>
        </p:nvPicPr>
        <p:blipFill>
          <a:blip r:embed="rId2"/>
          <a:stretch>
            <a:fillRect/>
          </a:stretch>
        </p:blipFill>
        <p:spPr>
          <a:xfrm>
            <a:off x="701651" y="589067"/>
            <a:ext cx="10788697" cy="5679865"/>
          </a:xfrm>
          <a:prstGeom prst="rect">
            <a:avLst/>
          </a:prstGeom>
        </p:spPr>
      </p:pic>
    </p:spTree>
    <p:extLst>
      <p:ext uri="{BB962C8B-B14F-4D97-AF65-F5344CB8AC3E}">
        <p14:creationId xmlns:p14="http://schemas.microsoft.com/office/powerpoint/2010/main" val="138997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375278-32F4-4D19-9644-22620C8B1406}"/>
              </a:ext>
            </a:extLst>
          </p:cNvPr>
          <p:cNvPicPr>
            <a:picLocks noChangeAspect="1"/>
          </p:cNvPicPr>
          <p:nvPr/>
        </p:nvPicPr>
        <p:blipFill>
          <a:blip r:embed="rId2"/>
          <a:stretch>
            <a:fillRect/>
          </a:stretch>
        </p:blipFill>
        <p:spPr>
          <a:xfrm>
            <a:off x="567814" y="665212"/>
            <a:ext cx="11031794" cy="5527575"/>
          </a:xfrm>
          <a:prstGeom prst="rect">
            <a:avLst/>
          </a:prstGeom>
        </p:spPr>
      </p:pic>
    </p:spTree>
    <p:extLst>
      <p:ext uri="{BB962C8B-B14F-4D97-AF65-F5344CB8AC3E}">
        <p14:creationId xmlns:p14="http://schemas.microsoft.com/office/powerpoint/2010/main" val="47449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8BD013-66E7-4973-8B29-D9002FAC61E1}"/>
              </a:ext>
            </a:extLst>
          </p:cNvPr>
          <p:cNvPicPr>
            <a:picLocks noChangeAspect="1"/>
          </p:cNvPicPr>
          <p:nvPr/>
        </p:nvPicPr>
        <p:blipFill>
          <a:blip r:embed="rId2"/>
          <a:stretch>
            <a:fillRect/>
          </a:stretch>
        </p:blipFill>
        <p:spPr>
          <a:xfrm>
            <a:off x="785354" y="588160"/>
            <a:ext cx="10621291" cy="5681679"/>
          </a:xfrm>
          <a:prstGeom prst="rect">
            <a:avLst/>
          </a:prstGeom>
        </p:spPr>
      </p:pic>
    </p:spTree>
    <p:extLst>
      <p:ext uri="{BB962C8B-B14F-4D97-AF65-F5344CB8AC3E}">
        <p14:creationId xmlns:p14="http://schemas.microsoft.com/office/powerpoint/2010/main" val="145809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22608C-3A47-4B82-9A59-450DA854C348}"/>
              </a:ext>
            </a:extLst>
          </p:cNvPr>
          <p:cNvPicPr>
            <a:picLocks noChangeAspect="1"/>
          </p:cNvPicPr>
          <p:nvPr/>
        </p:nvPicPr>
        <p:blipFill>
          <a:blip r:embed="rId2"/>
          <a:stretch>
            <a:fillRect/>
          </a:stretch>
        </p:blipFill>
        <p:spPr>
          <a:xfrm>
            <a:off x="678427" y="724450"/>
            <a:ext cx="10810568" cy="5409099"/>
          </a:xfrm>
          <a:prstGeom prst="rect">
            <a:avLst/>
          </a:prstGeom>
        </p:spPr>
      </p:pic>
    </p:spTree>
    <p:extLst>
      <p:ext uri="{BB962C8B-B14F-4D97-AF65-F5344CB8AC3E}">
        <p14:creationId xmlns:p14="http://schemas.microsoft.com/office/powerpoint/2010/main" val="1503992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2020-11-05T18:15:15Z</dcterms:modified>
</cp:coreProperties>
</file>