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39" r:id="rId3"/>
    <p:sldId id="256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927E-8E27-4AF1-AB13-6B60D72E4F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F445-662E-45EB-A7C8-2633838E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9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80E1-1756-24F3-E64F-40A0A1A1C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E2106-D563-4578-B2A8-791DA085C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166E-CA2E-33C6-54E5-8A442644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7685-6A6D-44DC-1199-D8EC891F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E026B-BB4D-0402-C06B-81805969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3BEA-38C9-9E67-6605-E38CC046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ED52-BD16-053D-E00A-EFE331CFC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C8B6-D769-F93A-1242-DAE3267B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5A27-AE2A-98FF-1018-E8C32D21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B00D-9DFE-A742-AE93-38CD57C3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C69AC-A2BF-A646-327C-AE8F20185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29A4B-3617-0B61-BD9A-55FCD91D6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67BF-2B2D-E158-B28B-823D6253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942-76B6-883D-E223-DD1A7DFF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5912D-02CD-9237-E10C-3652FAAD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98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B0A9-0186-497C-8711-C9C8F6415D24}" type="datetime1">
              <a:rPr lang="en-US" smtClean="0"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04E42-5CCB-49C6-AB42-6905F6B81218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77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1F73F-7CEA-43BB-A41F-F4B64A7EC9D1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EC99E-6062-4854-93A7-E8427FFD14FA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595D-A4DE-4C64-B72E-27955F711399}" type="datetime1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1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B4AC5-270F-49FE-BDDE-66D71CEE792C}" type="datetime1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5C3-AF63-4931-AAC6-28834851B5FC}" type="datetime1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248C-C502-98D7-7F0E-4E28005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2406-D32E-B1CD-CD07-2D65C633E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DBA3-2A23-05E1-0398-DADCD3B5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2CA3B-BB72-8A79-D42E-EF0D2C5A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04F79-D3EE-302B-E6A8-E506AD42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B6CFF-36C4-4705-9665-D0CA3AA4FA31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8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2641C-42EA-469E-8B34-6B12E51DE84E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BFA96-5E6F-4BAE-A9CF-2DC64591F103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E53C-B4B1-4D35-864C-C014093F5EA2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1B0C-1F66-CB6C-92C6-4510C90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83813-3100-6851-0D4A-8D88B019B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F5D4-3914-5508-0B8A-DFE8E0DB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F5304-8CE0-ABB6-6756-A8AF2D6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593A-6779-7D98-3800-4AC96CD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0A59-DD20-457A-CA06-313CF3D3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2C9A-C09B-C642-25DA-698696358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4FCA6-9F41-82CD-80A1-49AFE8424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4F926-AA30-C3E3-33A4-72FD7C8C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0B24E-6D34-C713-1D29-21AD92F8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19821-4D0A-818F-6C82-EF4991BF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E37C-7781-E4EF-7585-BF6D0D79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28F21-CD04-0D5F-A559-590890AF7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075D8-D867-BE56-F7CE-FED85271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686E6-646B-25B3-3CB1-940E0EB79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36DFD-109C-D1F1-27B7-3DCD5DE59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099C2-CE23-C4CC-29FA-D59EF2FC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76689-B462-65D1-567A-0225B615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ADAD5-E2B6-AC73-E2D3-FB7781CE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F68A-DC22-3B12-13B6-3C6BC520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E6675-8BCD-59B0-E3B8-B627786F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593DB-8348-F0C4-B830-5366CA6D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C8CCF-4A90-9591-2A8A-86D07D0B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9CAAF-5D99-0C7A-73A7-F8602135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1E77-BA54-06AB-42F7-04D27C1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470DE-0694-ACDC-02AF-28A2ED91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C1CD-AF7C-0DEC-927A-192057CA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DCEE-7B45-86AA-FBF8-64EBCA54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CA06-F097-06C4-28E1-36D7CBC30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01096-61F6-D705-E5C0-0FA806DC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2B05-E948-709B-E7FF-C31E719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146-4602-9C43-59AB-643D0CE8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196B-51E7-4FA4-9BA7-BBE2A39E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2B322-4912-3F53-4EA3-67398189A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1B26-96BF-B5E3-8D1B-7992CC24B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57CE7-0DE7-EF52-AEF9-23F3D4F3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DCB0C-1EE3-8AC7-233B-81CD5477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2D0F7-8470-E7B5-5300-6D04989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0C4A-AD98-2FE4-1898-18666137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DA972-8406-1993-85D5-A4A48ECD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74A5-3A3C-E44A-E857-BAE4C19D4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DA8CD-5A1B-4B82-9B58-A23F92C5A22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5832-B0D1-58AE-04E0-4BE32D6C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604000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19D9D-C6AB-B99F-B848-C174AEE7B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16CBA-490F-4109-9C32-9D24254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62656-82BE-F099-ADCE-431F865C004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13896"/>
            <a:ext cx="10287000" cy="28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D4B5B5-A048-3876-05F7-3F2B4C270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B43730-24F5-D716-5CF9-E640055B03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705982-8A0A-1825-E713-F3AAB5EF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8580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CAC41-0D85-8593-D6F1-70522FAF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A8F9-62BD-C72C-D149-16F42647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D2A81-48E6-E606-51CA-EFB85D5A16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BB074-2F9B-DCB7-D516-D256B1FB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3366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D6C23-3B62-7518-8CE1-C26FE4EC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467E1-5CC6-6CE1-5FF8-6031E47A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93FA-8884-3EBD-F01A-FD2A28D874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AECFF-0503-718C-3971-0DACF8D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2703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2F4E-BE9A-EF6B-30B0-E13A916E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407A4-2912-83F1-B7A9-043F0098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C32DF-684E-AF24-170E-C65F3357D5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A99F7-F1CE-E31D-2831-7E4F63E5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7217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4BD7B-03B2-973B-A699-710556CA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8F4E2-E949-E2A7-FCE5-9847473E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4A32E9-FEAF-F4F1-8523-FCBD7D587D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6B5FE-0BBF-DB03-1CFE-586D666A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024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63</Words>
  <Application>Microsoft Office PowerPoint</Application>
  <PresentationFormat>Widescreen</PresentationFormat>
  <Paragraphs>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Gothard, Sarah</dc:creator>
  <cp:lastModifiedBy>Gothard, Sarah</cp:lastModifiedBy>
  <cp:revision>3</cp:revision>
  <dcterms:created xsi:type="dcterms:W3CDTF">2026-03-20T23:45:35Z</dcterms:created>
  <dcterms:modified xsi:type="dcterms:W3CDTF">2026-03-21T12:26:35Z</dcterms:modified>
</cp:coreProperties>
</file>